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3" r:id="rId6"/>
    <p:sldId id="259" r:id="rId7"/>
    <p:sldId id="260" r:id="rId8"/>
    <p:sldId id="268" r:id="rId9"/>
    <p:sldId id="265" r:id="rId10"/>
    <p:sldId id="266" r:id="rId11"/>
    <p:sldId id="267" r:id="rId12"/>
    <p:sldId id="269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89" autoAdjust="0"/>
  </p:normalViewPr>
  <p:slideViewPr>
    <p:cSldViewPr>
      <p:cViewPr varScale="1">
        <p:scale>
          <a:sx n="50" d="100"/>
          <a:sy n="50" d="100"/>
        </p:scale>
        <p:origin x="-2226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 descr="https://img3.akspic.ru/image/9385-velikaya_otechestvennaya_vojna-lenta_svyatogo_georgiya-rossiya-bessmertnyj_polk-750x133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Plast-regioni\Desktop\9385-velikaya_otechestvennaya_vojna-lenta_svyatogo_georgiya-rossiya-bessmertnyj_polk-750x1334.jpg"/>
          <p:cNvPicPr>
            <a:picLocks noChangeAspect="1" noChangeArrowheads="1"/>
          </p:cNvPicPr>
          <p:nvPr/>
        </p:nvPicPr>
        <p:blipFill>
          <a:blip r:embed="rId2" cstate="print"/>
          <a:srcRect t="10253" b="668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44208"/>
            <a:ext cx="6858000" cy="35394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Через 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века,  </a:t>
            </a:r>
            <a:endParaRPr lang="ru-RU" sz="60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      через 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года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,—</a:t>
            </a:r>
          </a:p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                помните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!</a:t>
            </a:r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88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МБДОУ детский сад №1 «Ромашка»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st-regioni\Desktop\AAIQ8195.jpg"/>
          <p:cNvPicPr>
            <a:picLocks noChangeAspect="1" noChangeArrowheads="1"/>
          </p:cNvPicPr>
          <p:nvPr/>
        </p:nvPicPr>
        <p:blipFill>
          <a:blip r:embed="rId2" cstate="print"/>
          <a:srcRect l="3618" r="2317"/>
          <a:stretch>
            <a:fillRect/>
          </a:stretch>
        </p:blipFill>
        <p:spPr bwMode="auto">
          <a:xfrm>
            <a:off x="404664" y="899592"/>
            <a:ext cx="6068185" cy="4838302"/>
          </a:xfrm>
          <a:prstGeom prst="rect">
            <a:avLst/>
          </a:prstGeom>
          <a:noFill/>
        </p:spPr>
      </p:pic>
      <p:pic>
        <p:nvPicPr>
          <p:cNvPr id="4" name="Picture 6" descr="C:\Users\Plast-regioni\Desktop\s1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648" y="6804248"/>
            <a:ext cx="6597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Портрет – как боевое знамя! Запомни это, юный друг,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Не выпускай его из рук,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И пусть не меркнет это пламя.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st-regioni\Desktop\DXRQ8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3608"/>
            <a:ext cx="6480043" cy="4860032"/>
          </a:xfrm>
          <a:prstGeom prst="rect">
            <a:avLst/>
          </a:prstGeom>
          <a:noFill/>
        </p:spPr>
      </p:pic>
      <p:sp>
        <p:nvSpPr>
          <p:cNvPr id="2052" name="AutoShape 4" descr="https://studiofobos.ru/image/data/polk/pol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Plast-regioni\Desktop\s1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648" y="6804248"/>
            <a:ext cx="6597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Мы – наследники Победы,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Обеспечим связь времён,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Сохраним родных заветы,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Не забудем их имён.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Plast-regioni\Desktop\img8.jpg"/>
          <p:cNvPicPr>
            <a:picLocks noChangeAspect="1" noChangeArrowheads="1"/>
          </p:cNvPicPr>
          <p:nvPr/>
        </p:nvPicPr>
        <p:blipFill>
          <a:blip r:embed="rId2" cstate="print"/>
          <a:srcRect l="11193" r="11193" b="3539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ds04.infourok.ru/uploads/ex/0da1/00157de8-92e95f84/hello_html_426e6065.jpg"/>
          <p:cNvSpPr>
            <a:spLocks noChangeAspect="1" noChangeArrowheads="1"/>
          </p:cNvSpPr>
          <p:nvPr/>
        </p:nvSpPr>
        <p:spPr bwMode="auto">
          <a:xfrm>
            <a:off x="155577" y="-136526"/>
            <a:ext cx="298450" cy="298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Plast-regioni\Desktop\hello_html_426e6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" y="-1"/>
            <a:ext cx="6856548" cy="91459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80728" y="1547665"/>
            <a:ext cx="4968552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Как много лет промчалось с той войны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 только память остается в силе.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Лишь дайте ей минуту тишины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Во имя павших и живых солдат России…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st-regioni\Desktop\фото\LTZK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971600"/>
            <a:ext cx="5877272" cy="78363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9157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st-regioni\Desktop\фото\NGOW8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1021595"/>
            <a:ext cx="4608512" cy="812240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9157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tudiofobos.ru/image/data/polk/polk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Plast-regioni\Desktop\tab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6993499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358299">
            <a:off x="1947628" y="2292495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Строем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правнуки и внуки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победителей войны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Словно знамя,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держат руки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фото воинов страны.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last-regioni\Desktop\фото\WQYK5392.jpg"/>
          <p:cNvPicPr>
            <a:picLocks noChangeAspect="1" noChangeArrowheads="1"/>
          </p:cNvPicPr>
          <p:nvPr/>
        </p:nvPicPr>
        <p:blipFill>
          <a:blip r:embed="rId2" cstate="print"/>
          <a:srcRect l="8213" t="4992" r="13657"/>
          <a:stretch>
            <a:fillRect/>
          </a:stretch>
        </p:blipFill>
        <p:spPr bwMode="auto">
          <a:xfrm>
            <a:off x="503264" y="0"/>
            <a:ext cx="6354736" cy="6157192"/>
          </a:xfrm>
          <a:prstGeom prst="rect">
            <a:avLst/>
          </a:prstGeom>
          <a:noFill/>
        </p:spPr>
      </p:pic>
      <p:sp>
        <p:nvSpPr>
          <p:cNvPr id="3076" name="AutoShape 4" descr="https://avatanplus.com/files/resources/original/5cc2bb26d31ee16a58ab0fd1.pn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C:\Users\Plast-regioni\Desktop\s1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2656" y="6643971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Мы небыли на той войне...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Но память павших сохраняя, Бессмертный полк, по всей земле, Девятого шагает мая.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last-regioni\Desktop\фото\RXHS2835.jpg"/>
          <p:cNvPicPr>
            <a:picLocks noChangeAspect="1" noChangeArrowheads="1"/>
          </p:cNvPicPr>
          <p:nvPr/>
        </p:nvPicPr>
        <p:blipFill>
          <a:blip r:embed="rId2" cstate="print"/>
          <a:srcRect b="26375"/>
          <a:stretch>
            <a:fillRect/>
          </a:stretch>
        </p:blipFill>
        <p:spPr bwMode="auto">
          <a:xfrm>
            <a:off x="1124744" y="971600"/>
            <a:ext cx="4572000" cy="673224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9157"/>
          <a:stretch>
            <a:fillRect/>
          </a:stretch>
        </p:blipFill>
        <p:spPr bwMode="auto">
          <a:xfrm>
            <a:off x="0" y="-2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827584"/>
            <a:ext cx="5444970" cy="72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http://color-foto.ru/tshirtecommerce/uploaded/9may/dg-designer-37ca649d1554297941723630401109397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last-regioni\Desktop\фото\WSFM5059.jpg"/>
          <p:cNvPicPr>
            <a:picLocks noChangeAspect="1" noChangeArrowheads="1"/>
          </p:cNvPicPr>
          <p:nvPr/>
        </p:nvPicPr>
        <p:blipFill>
          <a:blip r:embed="rId2" cstate="print"/>
          <a:srcRect l="4851"/>
          <a:stretch>
            <a:fillRect/>
          </a:stretch>
        </p:blipFill>
        <p:spPr bwMode="auto">
          <a:xfrm>
            <a:off x="260648" y="827584"/>
            <a:ext cx="6149207" cy="6048671"/>
          </a:xfrm>
          <a:prstGeom prst="rect">
            <a:avLst/>
          </a:prstGeom>
          <a:noFill/>
        </p:spPr>
      </p:pic>
      <p:pic>
        <p:nvPicPr>
          <p:cNvPr id="4" name="Picture 6" descr="C:\Users\Plast-regioni\Desktop\s1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732240"/>
            <a:ext cx="685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Шагает полк Бессмертный, в людях, Что помнят подвиги дедов.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Пусть внуки наши не забудут,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Кто спас Россию от оков.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150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Plast-regioni</dc:creator>
  <cp:lastModifiedBy>Plast-regioni</cp:lastModifiedBy>
  <cp:revision>23</cp:revision>
  <dcterms:created xsi:type="dcterms:W3CDTF">2020-05-08T14:30:37Z</dcterms:created>
  <dcterms:modified xsi:type="dcterms:W3CDTF">2020-05-10T18:48:33Z</dcterms:modified>
</cp:coreProperties>
</file>