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8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0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5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4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8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9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3B0E-F1E3-4A5B-9C1A-F8FE14D6DFC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1DDC-CE2A-4FF5-8F64-7BC3D092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6" y="-99392"/>
            <a:ext cx="9120610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908720"/>
            <a:ext cx="6781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Тематический педсовет: «</a:t>
            </a:r>
            <a:r>
              <a:rPr lang="ru-RU" sz="3600" b="1" dirty="0" smtClean="0"/>
              <a:t>Укрепление </a:t>
            </a:r>
            <a:r>
              <a:rPr lang="ru-RU" sz="3600" b="1" dirty="0"/>
              <a:t>и профилактика здоровья </a:t>
            </a:r>
            <a:r>
              <a:rPr lang="ru-RU" sz="3600" b="1" dirty="0" smtClean="0"/>
              <a:t>дошкольников</a:t>
            </a:r>
            <a:r>
              <a:rPr lang="ru-RU" sz="3600" dirty="0"/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924944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нашего педсовета </a:t>
            </a:r>
            <a:r>
              <a:rPr lang="ru-RU" dirty="0"/>
              <a:t>- сохранение и укрепление здоровья детей, улучшение их двигательного статуса с учета индивидуального статуса с учетом индивидуальных возможностей и способностей; формирование у родителей, педагогов, воспитанников ответственности в деле сохранения собственного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5590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-1194"/>
            <a:ext cx="9120610" cy="67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32656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«Приобрести здоровье – храбрость, сохранить его – мудрость, а умело распорядиться им – искусство»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Франсуа </a:t>
            </a:r>
            <a:r>
              <a:rPr lang="ru-RU" sz="4000" b="1" dirty="0">
                <a:solidFill>
                  <a:srgbClr val="7030A0"/>
                </a:solidFill>
              </a:rPr>
              <a:t>Вольтер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6" y="-99392"/>
            <a:ext cx="9120610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836712"/>
            <a:ext cx="6246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«Забота о здоровье – это важнейший труд воспитателя. </a:t>
            </a:r>
            <a:endParaRPr lang="ru-RU" sz="2800" dirty="0" smtClean="0"/>
          </a:p>
          <a:p>
            <a:pPr lvl="0" algn="ctr"/>
            <a:r>
              <a:rPr lang="ru-RU" sz="2800" dirty="0" smtClean="0"/>
              <a:t>От </a:t>
            </a:r>
            <a:r>
              <a:rPr lang="ru-RU" sz="2800" dirty="0"/>
              <a:t>жизнерадостности, бодрости </a:t>
            </a:r>
            <a:r>
              <a:rPr lang="ru-RU" sz="2800" dirty="0" smtClean="0"/>
              <a:t>детей зависит </a:t>
            </a:r>
            <a:r>
              <a:rPr lang="ru-RU" sz="2800" dirty="0"/>
              <a:t>их духовная жизнь, мировоззрение, умственное развитие, прочность знаний, вера в свои </a:t>
            </a:r>
            <a:r>
              <a:rPr lang="ru-RU" sz="2800" dirty="0" smtClean="0"/>
              <a:t>               силы</a:t>
            </a:r>
            <a:r>
              <a:rPr lang="ru-RU" sz="2800" dirty="0"/>
              <a:t>»                                                                                                 </a:t>
            </a:r>
          </a:p>
          <a:p>
            <a:pPr algn="r"/>
            <a:r>
              <a:rPr lang="ru-RU" sz="2800" dirty="0"/>
              <a:t>                                                                                         В.А. Сухомлинский. </a:t>
            </a:r>
          </a:p>
        </p:txBody>
      </p:sp>
    </p:spTree>
    <p:extLst>
      <p:ext uri="{BB962C8B-B14F-4D97-AF65-F5344CB8AC3E}">
        <p14:creationId xmlns:p14="http://schemas.microsoft.com/office/powerpoint/2010/main" val="9010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-1194"/>
            <a:ext cx="9120610" cy="68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412776"/>
            <a:ext cx="67813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Тематический контроль: «Состояние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работы по сохранению и укреплению здоровья воспитанников в ДОУ».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0" y="115438"/>
            <a:ext cx="9120610" cy="674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для Наташи\DSC067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1"/>
          <a:stretch/>
        </p:blipFill>
        <p:spPr bwMode="auto">
          <a:xfrm rot="21435467">
            <a:off x="311352" y="4045031"/>
            <a:ext cx="380587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620688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условий в ДОУ  для проведения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по ЗОЖ»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для Наташи\DSC067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"/>
          <a:stretch/>
        </p:blipFill>
        <p:spPr bwMode="auto">
          <a:xfrm rot="274376">
            <a:off x="5333582" y="3962334"/>
            <a:ext cx="3696411" cy="260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для Наташи\DSC067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8" b="27859"/>
          <a:stretch/>
        </p:blipFill>
        <p:spPr bwMode="auto">
          <a:xfrm>
            <a:off x="2626873" y="1574795"/>
            <a:ext cx="4259329" cy="223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10" cy="682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087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умения  педагога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для Наташи\DSC06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34335"/>
            <a:ext cx="2661045" cy="1995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фото  все\света нод валеология\IMG_0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99" y="407707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фото  все\света нод валеология\IMG_0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6" y="2276872"/>
            <a:ext cx="3282652" cy="246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8728" y="1700808"/>
            <a:ext cx="2799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НОД в 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средней группе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«Полезные и вредные продукты»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5897" y="3645024"/>
            <a:ext cx="2799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НОД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подготовительной  группе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«На помощь Здоровячкам»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0"/>
            <a:ext cx="91206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умения  педагога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Мои документы\фото  все\нод ира ноябрь\DSC03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1781"/>
            <a:ext cx="2980199" cy="223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фото  все\нод ира ноябрь\DSC03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88" y="1436586"/>
            <a:ext cx="3168350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Мои документы\фото  все\фото на конкурс по здоровью\100OLYMP\PA03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7835"/>
            <a:ext cx="3474104" cy="260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Мои документы\фото  все\фото на конкурс по здоровью\100OLYMP\PA0300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 b="16088"/>
          <a:stretch/>
        </p:blipFill>
        <p:spPr bwMode="auto">
          <a:xfrm>
            <a:off x="5939048" y="4692005"/>
            <a:ext cx="3097535" cy="21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1103" y="1699356"/>
            <a:ext cx="32358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старшей 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группе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«Строение тела человека»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4503" y="3717032"/>
            <a:ext cx="36637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Физкультурное занятие 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подготовительной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Инструктор ФК Лебедева Г.В.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84"/>
            <a:ext cx="9120610" cy="67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умения  педагога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валеология\DSCF4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331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алеология\DSCF4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49" y="1361337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алеология\DSCF4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14" y="4428158"/>
            <a:ext cx="3104669" cy="2328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46453" y="338554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в младшей группе «Наши помощники»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63962"/>
            <a:ext cx="9120610" cy="67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для Наташи\DSC06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для Наташи\DSC067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31104"/>
          <a:stretch/>
        </p:blipFill>
        <p:spPr bwMode="auto">
          <a:xfrm>
            <a:off x="4605199" y="1361552"/>
            <a:ext cx="3594528" cy="228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для Наташи\DSC067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6"/>
          <a:stretch/>
        </p:blipFill>
        <p:spPr bwMode="auto">
          <a:xfrm>
            <a:off x="4195895" y="3789040"/>
            <a:ext cx="3846375" cy="264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презентации\os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" y="-1194"/>
            <a:ext cx="9120610" cy="67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32656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родителями по вопросам физического развития и оздоровления дошкольников.</a:t>
            </a:r>
          </a:p>
        </p:txBody>
      </p:sp>
      <p:pic>
        <p:nvPicPr>
          <p:cNvPr id="5122" name="Picture 2" descr="D:\Мои документы\для Наташи\DSC06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7609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для Наташи\DSC067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11785" b="9777"/>
          <a:stretch/>
        </p:blipFill>
        <p:spPr bwMode="auto">
          <a:xfrm>
            <a:off x="5436096" y="1627609"/>
            <a:ext cx="3011475" cy="243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для Наташи\DSC06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55" y="4060422"/>
            <a:ext cx="2930626" cy="219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196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Егорлыкский отдел образования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2014-11-27T11:12:32Z</dcterms:created>
  <dcterms:modified xsi:type="dcterms:W3CDTF">2014-12-02T12:16:25Z</dcterms:modified>
</cp:coreProperties>
</file>