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6" r:id="rId5"/>
    <p:sldId id="264" r:id="rId6"/>
    <p:sldId id="267" r:id="rId7"/>
    <p:sldId id="263" r:id="rId8"/>
    <p:sldId id="262" r:id="rId9"/>
    <p:sldId id="268" r:id="rId10"/>
    <p:sldId id="258" r:id="rId11"/>
    <p:sldId id="259" r:id="rId12"/>
    <p:sldId id="265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E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FBCE-F6AC-4D75-8BC4-ED1557FA467C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E285-B4DC-450E-84A9-8816B2CD9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FBCE-F6AC-4D75-8BC4-ED1557FA467C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E285-B4DC-450E-84A9-8816B2CD9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FBCE-F6AC-4D75-8BC4-ED1557FA467C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E285-B4DC-450E-84A9-8816B2CD9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FBCE-F6AC-4D75-8BC4-ED1557FA467C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E285-B4DC-450E-84A9-8816B2CD9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FBCE-F6AC-4D75-8BC4-ED1557FA467C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E285-B4DC-450E-84A9-8816B2CD9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FBCE-F6AC-4D75-8BC4-ED1557FA467C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E285-B4DC-450E-84A9-8816B2CD9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FBCE-F6AC-4D75-8BC4-ED1557FA467C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E285-B4DC-450E-84A9-8816B2CD9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FBCE-F6AC-4D75-8BC4-ED1557FA467C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E285-B4DC-450E-84A9-8816B2CD9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FBCE-F6AC-4D75-8BC4-ED1557FA467C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E285-B4DC-450E-84A9-8816B2CD9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FBCE-F6AC-4D75-8BC4-ED1557FA467C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E285-B4DC-450E-84A9-8816B2CD9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FBCE-F6AC-4D75-8BC4-ED1557FA467C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E285-B4DC-450E-84A9-8816B2CD9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7FBCE-F6AC-4D75-8BC4-ED1557FA467C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4E285-B4DC-450E-84A9-8816B2CD9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etsad-yolochka.ru/upload/medialibrary/dc9/dc98e0a083aeaf85a87adfa3f23b71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llaklein.ucoz.ru/_ld/2/9667307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350043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Широки твои просторы  </a:t>
            </a:r>
          </a:p>
          <a:p>
            <a:pPr algn="ctr"/>
            <a:r>
              <a:rPr lang="ru-RU" sz="20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 любимый детский сад!</a:t>
            </a:r>
          </a:p>
          <a:p>
            <a:pPr algn="ctr"/>
            <a:r>
              <a:rPr lang="ru-RU" sz="20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побегать и попрыгать</a:t>
            </a:r>
            <a:r>
              <a:rPr lang="ru-RU" sz="2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0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Здесь любой и каждый рад!</a:t>
            </a:r>
            <a:endParaRPr lang="ru-RU" sz="20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ОМ\Desktop\фото жемчужинки\P_20180508_0822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14290"/>
            <a:ext cx="3214710" cy="206659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2051" name="Picture 3" descr="C:\Users\ДОМ\Desktop\фото жемчужинки\P_20180424_1051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429132"/>
            <a:ext cx="4024309" cy="226367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2052" name="Picture 4" descr="C:\Users\ДОМ\Desktop\фото жемчужинки\P_20180416_1058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786" y="4286232"/>
            <a:ext cx="3786214" cy="257176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2053" name="Picture 5" descr="C:\Users\ДОМ\Desktop\фото жемчужинки\P_20180402_1116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589471"/>
            <a:ext cx="3571868" cy="200917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2054" name="Picture 6" descr="C:\Users\ДОМ\Desktop\фото жемчужинки\P_20170925_15584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2204864"/>
            <a:ext cx="3468990" cy="208136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llaklein.ucoz.ru/_ld/2/9667307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2844" y="142853"/>
            <a:ext cx="507209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Каждый день я очень рад приходить в свой детский сад.</a:t>
            </a:r>
          </a:p>
          <a:p>
            <a:pPr algn="ctr"/>
            <a:r>
              <a:rPr lang="ru-RU" sz="24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Здесь играют и поют- очень весело живут!</a:t>
            </a:r>
            <a:endParaRPr lang="ru-RU" sz="2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C:\Users\ДОМ\Desktop\фото жемчужинки\IMG-20180323-WA0007.jpg"/>
          <p:cNvPicPr>
            <a:picLocks noChangeAspect="1" noChangeArrowheads="1"/>
          </p:cNvPicPr>
          <p:nvPr/>
        </p:nvPicPr>
        <p:blipFill>
          <a:blip r:embed="rId3"/>
          <a:srcRect t="19149" r="7447" b="10638"/>
          <a:stretch>
            <a:fillRect/>
          </a:stretch>
        </p:blipFill>
        <p:spPr bwMode="auto">
          <a:xfrm>
            <a:off x="5508104" y="4369607"/>
            <a:ext cx="3540308" cy="2348880"/>
          </a:xfrm>
          <a:prstGeom prst="rect">
            <a:avLst/>
          </a:prstGeom>
          <a:ln>
            <a:solidFill>
              <a:srgbClr val="FFFF00"/>
            </a:solidFill>
          </a:ln>
          <a:effectLst>
            <a:softEdge rad="112500"/>
          </a:effectLst>
        </p:spPr>
      </p:pic>
      <p:pic>
        <p:nvPicPr>
          <p:cNvPr id="1027" name="Picture 3" descr="C:\Users\ДОМ\Desktop\фото жемчужинки\IMG-20180416-WA0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1" y="3664649"/>
            <a:ext cx="2197479" cy="3076719"/>
          </a:xfrm>
          <a:prstGeom prst="rect">
            <a:avLst/>
          </a:prstGeom>
          <a:ln>
            <a:solidFill>
              <a:srgbClr val="FFFF00"/>
            </a:solidFill>
          </a:ln>
          <a:effectLst>
            <a:softEdge rad="112500"/>
          </a:effectLst>
        </p:spPr>
      </p:pic>
      <p:pic>
        <p:nvPicPr>
          <p:cNvPr id="1028" name="Picture 4" descr="C:\Users\ДОМ\Desktop\фото жемчужинки\IMG-20180416-WA00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2780928"/>
            <a:ext cx="3393019" cy="2219708"/>
          </a:xfrm>
          <a:prstGeom prst="rect">
            <a:avLst/>
          </a:prstGeom>
          <a:ln>
            <a:solidFill>
              <a:srgbClr val="FFFF00"/>
            </a:solidFill>
          </a:ln>
          <a:effectLst>
            <a:softEdge rad="112500"/>
          </a:effectLst>
        </p:spPr>
      </p:pic>
      <p:pic>
        <p:nvPicPr>
          <p:cNvPr id="1029" name="Picture 5" descr="C:\Users\ДОМ\Desktop\фото жемчужинки\P_20180131_0941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1" y="1571612"/>
            <a:ext cx="3235555" cy="2073412"/>
          </a:xfrm>
          <a:prstGeom prst="rect">
            <a:avLst/>
          </a:prstGeom>
          <a:ln>
            <a:solidFill>
              <a:srgbClr val="FFFF00"/>
            </a:solidFill>
          </a:ln>
          <a:effectLst>
            <a:softEdge rad="112500"/>
          </a:effectLst>
        </p:spPr>
      </p:pic>
      <p:pic>
        <p:nvPicPr>
          <p:cNvPr id="1031" name="Picture 7" descr="C:\Users\ДОМ\Desktop\фото жемчужинки\P_20180320_09002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52029" y="404664"/>
            <a:ext cx="3823444" cy="2093932"/>
          </a:xfrm>
          <a:prstGeom prst="rect">
            <a:avLst/>
          </a:prstGeom>
          <a:ln>
            <a:solidFill>
              <a:srgbClr val="FFFF00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llaklein.ucoz.ru/_ld/2/9667307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7" y="285729"/>
            <a:ext cx="407196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Тихо днем. Детки спят сном загадочным и сладким</a:t>
            </a:r>
          </a:p>
          <a:p>
            <a:pPr algn="ctr"/>
            <a:r>
              <a:rPr lang="ru-RU" sz="2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Только носики сопят</a:t>
            </a:r>
          </a:p>
          <a:p>
            <a:pPr algn="ctr"/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теплых маленьких кроватках</a:t>
            </a:r>
          </a:p>
          <a:p>
            <a:pPr algn="ctr"/>
            <a:r>
              <a:rPr lang="ru-RU" sz="2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Это детский  мирный сон</a:t>
            </a:r>
          </a:p>
          <a:p>
            <a:pPr algn="ctr"/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Потревожить не позволю</a:t>
            </a:r>
          </a:p>
          <a:p>
            <a:pPr algn="ctr"/>
            <a:r>
              <a:rPr lang="ru-RU" sz="2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 на цыпочках, тайком</a:t>
            </a:r>
          </a:p>
          <a:p>
            <a:pPr algn="ctr"/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Одеялом их укрою!</a:t>
            </a:r>
            <a:endParaRPr lang="ru-RU" sz="2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2" descr="C:\Users\ДОМ\Desktop\фото жемчужинки\IMG-20180411-WA000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8532" y="263272"/>
            <a:ext cx="2088232" cy="3094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ДОМ\Desktop\фото жемчужинки\P_20180514_1231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929066"/>
            <a:ext cx="3682994" cy="2071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ДОМ\Desktop\фото жемчужинки\P_20180514_1231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929066"/>
            <a:ext cx="3825870" cy="2152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llaklein.ucoz.ru/_ld/2/9667307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0"/>
            <a:ext cx="835824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«Дружно, весело живем,</a:t>
            </a:r>
          </a:p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все невзгоды - нипочем!»</a:t>
            </a:r>
            <a:endParaRPr lang="ru-RU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122" name="Picture 2" descr="C:\Users\ДОМ\Desktop\фото жемчужинки\P_20180418_113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071942"/>
            <a:ext cx="5429288" cy="2594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C:\Users\ДОМ\Desktop\фото жемчужинки\P_20180321_154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357298"/>
            <a:ext cx="4000528" cy="2567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Users\ДОМ\Desktop\фото жемчужинки\IMG-20171225-WA0107.jpg"/>
          <p:cNvPicPr>
            <a:picLocks noChangeAspect="1" noChangeArrowheads="1"/>
          </p:cNvPicPr>
          <p:nvPr/>
        </p:nvPicPr>
        <p:blipFill>
          <a:blip r:embed="rId5"/>
          <a:srcRect t="31708" r="3658"/>
          <a:stretch>
            <a:fillRect/>
          </a:stretch>
        </p:blipFill>
        <p:spPr bwMode="auto">
          <a:xfrm>
            <a:off x="4786314" y="1428736"/>
            <a:ext cx="4143405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llaklein.ucoz.ru/_ld/2/9667307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77704" y="428604"/>
            <a:ext cx="39885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НАШ ДЕВИЗ: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00108"/>
            <a:ext cx="24288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Мы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жемчужинками</a:t>
            </a:r>
            <a:r>
              <a:rPr lang="ru-RU" sz="2000" b="1" i="1" dirty="0" smtClean="0">
                <a:solidFill>
                  <a:srgbClr val="002060"/>
                </a:solidFill>
              </a:rPr>
              <a:t> зовемся,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Все мы драгоценные!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Если за руки возьмемся,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Будем ожерельем мы.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Чтоб доставить радость мамам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Очень мы стараемся!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Так мы быстро подрастем ,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Сами удивляемся!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ДОМ\Desktop\фото жемчужинки\P_20180515_105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058265"/>
            <a:ext cx="6000792" cy="3375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llaklein.ucoz.ru/_ld/2/9667307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>
            <a:off x="357158" y="214290"/>
            <a:ext cx="4500594" cy="207170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Рано утром на рассвете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 группу нашу входят дети,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Начинается зарядка: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Рассчитайся по –порядку!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ДОМ\Desktop\фото жемчужинки\P_20180514_085809.jpg"/>
          <p:cNvPicPr>
            <a:picLocks noChangeAspect="1" noChangeArrowheads="1"/>
          </p:cNvPicPr>
          <p:nvPr/>
        </p:nvPicPr>
        <p:blipFill>
          <a:blip r:embed="rId3" cstate="print"/>
          <a:srcRect l="935" t="8619" r="6542"/>
          <a:stretch>
            <a:fillRect/>
          </a:stretch>
        </p:blipFill>
        <p:spPr bwMode="auto">
          <a:xfrm>
            <a:off x="214282" y="3857628"/>
            <a:ext cx="4429156" cy="2746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ДОМ\Desktop\фото жемчужинки\P_20180216_0926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4967" y="1357298"/>
            <a:ext cx="4699033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llaklein.ucoz.ru/_ld/2/9667307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35" y="285728"/>
            <a:ext cx="414340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Умываемся мы быстро,</a:t>
            </a:r>
          </a:p>
          <a:p>
            <a:pPr algn="ctr"/>
            <a:r>
              <a:rPr lang="ru-RU" sz="2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Вытираемся мы чисто,</a:t>
            </a:r>
          </a:p>
          <a:p>
            <a:pPr algn="ctr"/>
            <a:r>
              <a:rPr lang="ru-RU" sz="2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Мы опрятны, аккуратны,</a:t>
            </a:r>
          </a:p>
          <a:p>
            <a:pPr algn="ctr"/>
            <a:r>
              <a:rPr lang="ru-RU" sz="2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Всем смотреть на нас приятно!</a:t>
            </a:r>
            <a:endParaRPr lang="ru-RU" sz="2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195" name="Picture 3" descr="C:\Users\ДОМ\Desktop\фото жемчужинки\P_20180205_083633.jpg"/>
          <p:cNvPicPr>
            <a:picLocks noChangeAspect="1" noChangeArrowheads="1"/>
          </p:cNvPicPr>
          <p:nvPr/>
        </p:nvPicPr>
        <p:blipFill>
          <a:blip r:embed="rId3" cstate="print"/>
          <a:srcRect t="7547" r="34198"/>
          <a:stretch>
            <a:fillRect/>
          </a:stretch>
        </p:blipFill>
        <p:spPr bwMode="auto">
          <a:xfrm>
            <a:off x="214282" y="3143248"/>
            <a:ext cx="4429124" cy="3500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ДОМ\Desktop\фото жемчужинки\P_20180515_1137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571480"/>
            <a:ext cx="4500594" cy="2531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llaklein.ucoz.ru/_ld/2/9667307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385765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Меня кормили с ложки,</a:t>
            </a:r>
          </a:p>
          <a:p>
            <a:pPr algn="ctr"/>
            <a:r>
              <a:rPr lang="ru-RU" sz="24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Но я подрос немножко.</a:t>
            </a:r>
          </a:p>
          <a:p>
            <a:pPr algn="ctr"/>
            <a:r>
              <a:rPr lang="ru-RU" sz="2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Смотрите-ка скорее</a:t>
            </a:r>
          </a:p>
          <a:p>
            <a:pPr algn="ctr"/>
            <a:r>
              <a:rPr lang="ru-RU" sz="24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Я кушать сам умею!</a:t>
            </a:r>
            <a:endParaRPr lang="ru-RU" sz="2400" b="1" i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146" name="Picture 2" descr="C:\Users\ДОМ\Desktop\фото жемчужинки\P_20180205_084053.jpg"/>
          <p:cNvPicPr>
            <a:picLocks noChangeAspect="1" noChangeArrowheads="1"/>
          </p:cNvPicPr>
          <p:nvPr/>
        </p:nvPicPr>
        <p:blipFill>
          <a:blip r:embed="rId3" cstate="print"/>
          <a:srcRect r="3963"/>
          <a:stretch>
            <a:fillRect/>
          </a:stretch>
        </p:blipFill>
        <p:spPr bwMode="auto">
          <a:xfrm>
            <a:off x="214282" y="2143116"/>
            <a:ext cx="4634726" cy="2714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ДОМ\Desktop\фото жемчужинки\P_20180205_084104.jpg"/>
          <p:cNvPicPr>
            <a:picLocks noChangeAspect="1" noChangeArrowheads="1"/>
          </p:cNvPicPr>
          <p:nvPr/>
        </p:nvPicPr>
        <p:blipFill>
          <a:blip r:embed="rId4" cstate="print"/>
          <a:srcRect l="11628" t="4910" r="13953"/>
          <a:stretch>
            <a:fillRect/>
          </a:stretch>
        </p:blipFill>
        <p:spPr bwMode="auto">
          <a:xfrm>
            <a:off x="4857752" y="0"/>
            <a:ext cx="4286248" cy="3080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ДОМ\Desktop\фото жемчужинки\P_20180208_1543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714752"/>
            <a:ext cx="4254498" cy="2750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llaklein.ucoz.ru/_ld/2/9667307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ДОМ\Desktop\фото жемчужинки\P_20180426_115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071678"/>
            <a:ext cx="5214942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071802" y="214290"/>
            <a:ext cx="563841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поели, мы попили</a:t>
            </a:r>
          </a:p>
          <a:p>
            <a:pPr algn="ctr"/>
            <a:r>
              <a:rPr lang="ru-RU" sz="2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 него чуть не забыли!</a:t>
            </a:r>
          </a:p>
          <a:p>
            <a:pPr algn="ctr"/>
            <a:r>
              <a:rPr lang="ru-RU" sz="2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все сделаем, как надо</a:t>
            </a:r>
            <a:endParaRPr lang="ru-RU" sz="2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Мама будет очень рада!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llaklein.ucoz.ru/_ld/2/9667307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0"/>
            <a:ext cx="47149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нашей группе –</a:t>
            </a:r>
          </a:p>
          <a:p>
            <a:pPr algn="ctr"/>
            <a:r>
              <a:rPr lang="ru-RU" sz="2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Песенки и сказки.</a:t>
            </a:r>
          </a:p>
          <a:p>
            <a:pPr algn="ctr"/>
            <a:r>
              <a:rPr lang="ru-RU" sz="24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нашей группе- пластилин и краски</a:t>
            </a:r>
            <a:r>
              <a:rPr lang="ru-RU" sz="20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ДОМ\Desktop\фото жемчужинки\P_20180123_092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0"/>
            <a:ext cx="3786214" cy="2129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ДОМ\Desktop\фото жемчужинки\P_20180201_0926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110629"/>
            <a:ext cx="3635896" cy="2411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ДОМ\Desktop\фото жемчужинки\P_20170926_0923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780928"/>
            <a:ext cx="383019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ДОМ\Desktop\фото жемчужинки\P_20180208_0917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5192" y="4521644"/>
            <a:ext cx="3706807" cy="2085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llaklein.ucoz.ru/_ld/2/9667307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10800000" flipV="1">
            <a:off x="5715008" y="2786057"/>
            <a:ext cx="307183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Стол мы накрываем и гостей встречаем</a:t>
            </a:r>
            <a:endParaRPr lang="ru-RU" sz="2400" b="1" i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0"/>
            <a:ext cx="350046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Пусть игрушки дружат с нами,</a:t>
            </a:r>
          </a:p>
          <a:p>
            <a:pPr algn="ctr"/>
            <a:r>
              <a:rPr lang="ru-RU" sz="24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Обижать мы их не станем,</a:t>
            </a:r>
          </a:p>
          <a:p>
            <a:pPr algn="ctr"/>
            <a:r>
              <a:rPr lang="ru-RU" sz="24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Поиграем и потом</a:t>
            </a:r>
          </a:p>
          <a:p>
            <a:pPr algn="ctr"/>
            <a:r>
              <a:rPr lang="ru-RU" sz="24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на место уберем!</a:t>
            </a:r>
            <a:endParaRPr lang="ru-RU" sz="2400" b="1" i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074" name="Picture 2" descr="C:\Users\ДОМ\Desktop\фото жемчужинки\P_20180129_0832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0182" y="3933056"/>
            <a:ext cx="3456660" cy="23582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3075" name="Picture 3" descr="C:\Users\ДОМ\Desktop\фото жемчужинки\P_20180426_0857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14862"/>
            <a:ext cx="3710754" cy="235685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3076" name="Picture 4" descr="C:\Users\ДОМ\Desktop\фото жемчужинки\P_20170926_091542.jpg"/>
          <p:cNvPicPr>
            <a:picLocks noChangeAspect="1" noChangeArrowheads="1"/>
          </p:cNvPicPr>
          <p:nvPr/>
        </p:nvPicPr>
        <p:blipFill rotWithShape="1">
          <a:blip r:embed="rId5" cstate="print"/>
          <a:srcRect r="15808"/>
          <a:stretch/>
        </p:blipFill>
        <p:spPr bwMode="auto">
          <a:xfrm>
            <a:off x="214282" y="3068960"/>
            <a:ext cx="4646957" cy="300324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llaklein.ucoz.ru/_ld/2/9667307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3" y="285728"/>
            <a:ext cx="307183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Я умею одеваться</a:t>
            </a:r>
          </a:p>
          <a:p>
            <a:pPr algn="ctr"/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Если только захочу,</a:t>
            </a:r>
          </a:p>
          <a:p>
            <a:pPr algn="ctr"/>
            <a:r>
              <a:rPr lang="ru-RU" sz="2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Я и маленького братца</a:t>
            </a:r>
          </a:p>
          <a:p>
            <a:pPr algn="ctr"/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Одеваться научу!</a:t>
            </a:r>
            <a:endParaRPr lang="ru-RU" sz="2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9218" name="Picture 2" descr="C:\Users\ДОМ\Desktop\фото жемчужинки\P_20180206_105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85729"/>
            <a:ext cx="4929222" cy="277268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9219" name="Picture 3" descr="C:\Users\ДОМ\Desktop\все фото\фото жемчужинки\P_20180322_152735.jpg"/>
          <p:cNvPicPr>
            <a:picLocks noChangeAspect="1" noChangeArrowheads="1"/>
          </p:cNvPicPr>
          <p:nvPr/>
        </p:nvPicPr>
        <p:blipFill>
          <a:blip r:embed="rId4" cstate="print"/>
          <a:srcRect r="18462"/>
          <a:stretch>
            <a:fillRect/>
          </a:stretch>
        </p:blipFill>
        <p:spPr bwMode="auto">
          <a:xfrm>
            <a:off x="214282" y="3717032"/>
            <a:ext cx="3874982" cy="292667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9220" name="Picture 4" descr="C:\Users\ДОМ\Desktop\все фото\фото жемчужинки\P_20180330_152739.jpg"/>
          <p:cNvPicPr>
            <a:picLocks noChangeAspect="1" noChangeArrowheads="1"/>
          </p:cNvPicPr>
          <p:nvPr/>
        </p:nvPicPr>
        <p:blipFill>
          <a:blip r:embed="rId5" cstate="print"/>
          <a:srcRect l="15625" t="5555" r="29687"/>
          <a:stretch>
            <a:fillRect/>
          </a:stretch>
        </p:blipFill>
        <p:spPr bwMode="auto">
          <a:xfrm>
            <a:off x="4716016" y="3169267"/>
            <a:ext cx="3663024" cy="348904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249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26</cp:revision>
  <dcterms:created xsi:type="dcterms:W3CDTF">2018-05-13T13:25:53Z</dcterms:created>
  <dcterms:modified xsi:type="dcterms:W3CDTF">2018-05-16T05:11:44Z</dcterms:modified>
</cp:coreProperties>
</file>