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2991-2B7E-4AFD-8F55-7E015B6EF84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A447-AA40-401A-9719-75E4A1579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2991-2B7E-4AFD-8F55-7E015B6EF84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A447-AA40-401A-9719-75E4A1579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2991-2B7E-4AFD-8F55-7E015B6EF84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A447-AA40-401A-9719-75E4A1579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2991-2B7E-4AFD-8F55-7E015B6EF84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A447-AA40-401A-9719-75E4A1579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2991-2B7E-4AFD-8F55-7E015B6EF84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A447-AA40-401A-9719-75E4A1579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2991-2B7E-4AFD-8F55-7E015B6EF84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A447-AA40-401A-9719-75E4A1579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2991-2B7E-4AFD-8F55-7E015B6EF84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A447-AA40-401A-9719-75E4A1579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2991-2B7E-4AFD-8F55-7E015B6EF84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A447-AA40-401A-9719-75E4A1579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2991-2B7E-4AFD-8F55-7E015B6EF84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A447-AA40-401A-9719-75E4A1579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2991-2B7E-4AFD-8F55-7E015B6EF84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A447-AA40-401A-9719-75E4A1579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2991-2B7E-4AFD-8F55-7E015B6EF84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A447-AA40-401A-9719-75E4A1579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2991-2B7E-4AFD-8F55-7E015B6EF84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AA447-AA40-401A-9719-75E4A1579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5035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85729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образование учреждение</a:t>
            </a:r>
          </a:p>
          <a:p>
            <a:pPr algn="ctr"/>
            <a:r>
              <a:rPr lang="ru-RU" dirty="0" smtClean="0"/>
              <a:t>детский сад №1 «Ромашка»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1428734"/>
            <a:ext cx="600079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«Труд и терпение превращаются в умение»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5143513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Козинская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Е.С.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6215082"/>
            <a:ext cx="328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ст.Егорлыкская 2018 год</a:t>
            </a:r>
            <a:endParaRPr lang="ru-RU" dirty="0"/>
          </a:p>
        </p:txBody>
      </p:sp>
      <p:pic>
        <p:nvPicPr>
          <p:cNvPr id="3078" name="Picture 6" descr="http://dou184.ivedu.ru/images/fon_saita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714884"/>
            <a:ext cx="3429024" cy="1914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lday1.com/imagedb/e1/e/5b7cf0c26c7409394804b01f8c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642918"/>
            <a:ext cx="64127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Знакомство с трудом взрослых 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857364"/>
            <a:ext cx="3000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Сюжетно- ролевая игра «Парикмахерская», «Больница», «Семья» (мама готовит обед)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ДОМ\Desktop\фото жемчужинки\P_20180206_074442.jpg"/>
          <p:cNvPicPr>
            <a:picLocks noChangeAspect="1" noChangeArrowheads="1"/>
          </p:cNvPicPr>
          <p:nvPr/>
        </p:nvPicPr>
        <p:blipFill>
          <a:blip r:embed="rId3" cstate="print"/>
          <a:srcRect l="14062" r="25781"/>
          <a:stretch>
            <a:fillRect/>
          </a:stretch>
        </p:blipFill>
        <p:spPr bwMode="auto">
          <a:xfrm>
            <a:off x="4948350" y="1134141"/>
            <a:ext cx="2948338" cy="275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ДОМ\Desktop\фото жемчужинки\P_20180129_083257.jpg"/>
          <p:cNvPicPr>
            <a:picLocks noChangeAspect="1" noChangeArrowheads="1"/>
          </p:cNvPicPr>
          <p:nvPr/>
        </p:nvPicPr>
        <p:blipFill>
          <a:blip r:embed="rId4" cstate="print"/>
          <a:srcRect l="10156" t="5555" r="14062"/>
          <a:stretch>
            <a:fillRect/>
          </a:stretch>
        </p:blipFill>
        <p:spPr bwMode="auto">
          <a:xfrm>
            <a:off x="373612" y="3225128"/>
            <a:ext cx="3901062" cy="273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ДОМ\Desktop\фото жемчужинки\P_20180212_160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005064"/>
            <a:ext cx="4486578" cy="252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llday1.com/imagedb/e1/e/5b7cf0c26c7409394804b01f8c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71604" y="1071546"/>
            <a:ext cx="59293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Организуя трудовую деятельность, воспитатель обеспечивает всестороннее развитие детей, помогает им обрести уверенность в своих силах, способствует формированию жизненно необходимых умений и навыков, воспитанию ответственности и самостоятельности.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lday1.com/imagedb/e1/e/5b7cf0c26c7409394804b01f8c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7" y="1500173"/>
            <a:ext cx="471490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Проектная деятельность по трудовому воспитанию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группе раннего возраста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fotohomka.ru/images/Jan/10/7834c5f6c3fbb6a27a423c61d8b86808/1.jpg"/>
          <p:cNvPicPr>
            <a:picLocks noChangeAspect="1" noChangeArrowheads="1"/>
          </p:cNvPicPr>
          <p:nvPr/>
        </p:nvPicPr>
        <p:blipFill>
          <a:blip r:embed="rId3" cstate="print"/>
          <a:srcRect l="1991" t="26314" r="15933" b="699"/>
          <a:stretch>
            <a:fillRect/>
          </a:stretch>
        </p:blipFill>
        <p:spPr bwMode="auto">
          <a:xfrm>
            <a:off x="285720" y="500042"/>
            <a:ext cx="242889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svadbuzz.ru/sites/default/files/imagecache/photo-big/users/1/photo/2016/174/MOjh97jLgb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071942"/>
            <a:ext cx="2338213" cy="225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day1.com/imagedb/e1/e/5b7cf0c26c7409394804b01f8c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1571612"/>
            <a:ext cx="757242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Великий русский педагог К.Д. Ушинский утверждал,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«материальные плоды трудов составляют человеческое достояние;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только внутренняя духовная животворенная сила труда служит источником человеческого достоинства,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вместе с тем нравственности и счастья».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llday1.com/imagedb/e1/e/5b7cf0c26c7409394804b01f8c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1714480" y="714355"/>
            <a:ext cx="47507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71479"/>
            <a:ext cx="8215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Формирование позитивных установок к труду и творчеству:</a:t>
            </a:r>
            <a:endParaRPr lang="ru-RU" sz="14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000108"/>
            <a:ext cx="750099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Создавать условия для приобщения детей к доступной трудовой деятельности.</a:t>
            </a:r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Организация трудовой  деятельности детей в процессе  которой формируются трудовые навыки организации работы, а также  положительные взаимоотношения ребенка со взрослыми и сверстниками.</a:t>
            </a:r>
          </a:p>
          <a:p>
            <a:pPr algn="ctr">
              <a:buFont typeface="Wingdings" pitchFamily="2" charset="2"/>
              <a:buChar char="Ø"/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Поощрять интерес детей к деятельности взрослых</a:t>
            </a:r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Воспитание правильного отношения детей к собственному труду, трудолюбие, готовность участвовать в любом труде, не избегая неприятной работы, стремление доводить начатое дело до конца.</a:t>
            </a:r>
          </a:p>
          <a:p>
            <a:pPr algn="ctr">
              <a:buFont typeface="Wingdings" pitchFamily="2" charset="2"/>
              <a:buChar char="Ø"/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Способствовать развитию элементарных навыков самообслуживания.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200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04822" y="2967335"/>
            <a:ext cx="1138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llday1.com/imagedb/e1/e/5b7cf0c26c7409394804b01f8c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571480"/>
            <a:ext cx="75724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трудовой деятельности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368201" y="1339867"/>
            <a:ext cx="44898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Самообслуживание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841282"/>
            <a:ext cx="392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Поддержание интереса к самостоятельность при овладении навыками самообслуживания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ДОМ\Desktop\фото жемчужинки\P_20180205_083633.jpg"/>
          <p:cNvPicPr>
            <a:picLocks noChangeAspect="1" noChangeArrowheads="1"/>
          </p:cNvPicPr>
          <p:nvPr/>
        </p:nvPicPr>
        <p:blipFill>
          <a:blip r:embed="rId3" cstate="print"/>
          <a:srcRect t="5555" r="36122" b="-4167"/>
          <a:stretch>
            <a:fillRect/>
          </a:stretch>
        </p:blipFill>
        <p:spPr bwMode="auto">
          <a:xfrm>
            <a:off x="395535" y="1856870"/>
            <a:ext cx="3966521" cy="344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ОМ\Desktop\фото жемчужинки\P_20180205_083731.jpg"/>
          <p:cNvPicPr>
            <a:picLocks noChangeAspect="1" noChangeArrowheads="1"/>
          </p:cNvPicPr>
          <p:nvPr/>
        </p:nvPicPr>
        <p:blipFill>
          <a:blip r:embed="rId4" cstate="print"/>
          <a:srcRect l="3515" t="2083" r="34375" b="-1"/>
          <a:stretch>
            <a:fillRect/>
          </a:stretch>
        </p:blipFill>
        <p:spPr bwMode="auto">
          <a:xfrm>
            <a:off x="4788024" y="2827194"/>
            <a:ext cx="4003949" cy="3550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llday1.com/imagedb/e1/e/5b7cf0c26c7409394804b01f8c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3624654"/>
            <a:ext cx="4608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Хоть устали одеваться,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Но не будем возмущаться!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ДОМ\Desktop\фото жемчужинки\P_20180205_153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4568991" cy="257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ОМ\Desktop\фото жемчужинки\P_20180206_105123.jpg"/>
          <p:cNvPicPr>
            <a:picLocks noChangeAspect="1" noChangeArrowheads="1"/>
          </p:cNvPicPr>
          <p:nvPr/>
        </p:nvPicPr>
        <p:blipFill>
          <a:blip r:embed="rId4" cstate="print"/>
          <a:srcRect l="10156" r="28125" b="-1"/>
          <a:stretch>
            <a:fillRect/>
          </a:stretch>
        </p:blipFill>
        <p:spPr bwMode="auto">
          <a:xfrm>
            <a:off x="4860033" y="2871979"/>
            <a:ext cx="3979784" cy="362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llday1.com/imagedb/e1/e/5b7cf0c26c7409394804b01f8c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9" y="785794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Приучать поддерживать порядок в игровой комнате, по окончании игр расставлять игровой материал по местам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ДОМ\Desktop\фото жемчужинки\P_20170928_155757.jpg"/>
          <p:cNvPicPr>
            <a:picLocks noChangeAspect="1" noChangeArrowheads="1"/>
          </p:cNvPicPr>
          <p:nvPr/>
        </p:nvPicPr>
        <p:blipFill>
          <a:blip r:embed="rId3" cstate="print"/>
          <a:srcRect l="10156" r="26562" b="20833"/>
          <a:stretch>
            <a:fillRect/>
          </a:stretch>
        </p:blipFill>
        <p:spPr bwMode="auto">
          <a:xfrm>
            <a:off x="377771" y="260648"/>
            <a:ext cx="450239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ДОМ\Desktop\фото жемчужинки\P_20170926_090405.jpg"/>
          <p:cNvPicPr>
            <a:picLocks noChangeAspect="1" noChangeArrowheads="1"/>
          </p:cNvPicPr>
          <p:nvPr/>
        </p:nvPicPr>
        <p:blipFill>
          <a:blip r:embed="rId4" cstate="print"/>
          <a:srcRect t="2777" r="25000"/>
          <a:stretch>
            <a:fillRect/>
          </a:stretch>
        </p:blipFill>
        <p:spPr bwMode="auto">
          <a:xfrm>
            <a:off x="4174595" y="2928934"/>
            <a:ext cx="4734707" cy="3452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ДОМ\Desktop\фото жемчужинки\P_20170926_081942.jpg"/>
          <p:cNvPicPr>
            <a:picLocks noChangeAspect="1" noChangeArrowheads="1"/>
          </p:cNvPicPr>
          <p:nvPr/>
        </p:nvPicPr>
        <p:blipFill>
          <a:blip r:embed="rId5" cstate="print"/>
          <a:srcRect l="15625" t="6944" r="41406" b="19444"/>
          <a:stretch>
            <a:fillRect/>
          </a:stretch>
        </p:blipFill>
        <p:spPr bwMode="auto">
          <a:xfrm>
            <a:off x="971600" y="3717032"/>
            <a:ext cx="3098624" cy="2985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lday1.com/imagedb/e1/e/5b7cf0c26c7409394804b01f8c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500043"/>
            <a:ext cx="78581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Наблюдение за трудом взрослых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49" y="128586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Полив и уход за растениями, протирание листьев, рыхление почвы под присмотром взрослого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4527489"/>
            <a:ext cx="192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Наблюдение за трудом дворника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ДОМ\Desktop\фото жемчужинки\P_20180212_155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366298"/>
            <a:ext cx="3159365" cy="387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ОМ\Desktop\фото жемчужинки\P_20180213_105731.jpg"/>
          <p:cNvPicPr>
            <a:picLocks noChangeAspect="1" noChangeArrowheads="1"/>
          </p:cNvPicPr>
          <p:nvPr/>
        </p:nvPicPr>
        <p:blipFill>
          <a:blip r:embed="rId4" cstate="print"/>
          <a:srcRect l="10909" r="27272" b="3030"/>
          <a:stretch>
            <a:fillRect/>
          </a:stretch>
        </p:blipFill>
        <p:spPr bwMode="auto">
          <a:xfrm>
            <a:off x="4572000" y="1252558"/>
            <a:ext cx="3698421" cy="326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lday1.com/imagedb/e1/e/5b7cf0c26c7409394804b01f8c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04822" y="500042"/>
            <a:ext cx="54588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 в природе: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78592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Привлекать детей к трудовой деятельности на участке зимой- расчистка дорожек от снега, летом собирание веточек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ДОМ\Desktop\фото жемчужинки\P_20180213_105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023262"/>
            <a:ext cx="4951528" cy="278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ОМ\Desktop\фото жемчужинки\P_20170619_1044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51" y="3810285"/>
            <a:ext cx="4316004" cy="242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289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12</cp:revision>
  <dcterms:created xsi:type="dcterms:W3CDTF">2018-02-03T14:12:30Z</dcterms:created>
  <dcterms:modified xsi:type="dcterms:W3CDTF">2018-02-15T12:56:54Z</dcterms:modified>
</cp:coreProperties>
</file>