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9" d="100"/>
          <a:sy n="89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5090-E78F-43E0-9B31-1B7FB7E50CD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418C1-53D0-4518-8A84-43270558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4DE8-A08B-4759-817C-733919C8EDBF}" type="datetimeFigureOut">
              <a:rPr lang="ru-RU" smtClean="0"/>
              <a:pPr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FC04-4CA9-43A5-986B-A075254478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Презентация для родителей на тему 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«Этапы речевого развития»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32656"/>
            <a:ext cx="451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МБДОУ детский сад № 1 «Ромашка»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Подготовила учитель-логопед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Гречиха Л.Н.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6309320"/>
            <a:ext cx="20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Ст. Егорлыкская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7" name="Picture 3" descr="C:\Users\ДОМ\Desktop\50f850e7fb305e91a23f93de1c04b080--abba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77865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ДОМ\Desktop\дети-играют-1024x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604" y="3861048"/>
            <a:ext cx="354539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404664"/>
            <a:ext cx="4680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5 до 6 лет.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этом возрасте малыш использует сложные предложения, все грамматические формы, овладевает всеми типами склонений. В речи появляются деепричастия (сидя, лежа, прыгая и т.д.). Употребляются все предлоги, в том числе в активную речь входят сложные предлоги (из-за, из-под и т.п.).  Образуют прилагательные от существительных (железо - железный).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Самостоятельно классифицирует и обобщает предметы, правильно произносит и различает все звуки родного языка, удерживает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звуко-слоговую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структуру слов,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совершенствуются возможности пересказа,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рассказывает выдуманные истории, даёт детальную информацию о себе, определения конкретным предметам, составляет рассказ по серии сюжетных картинок.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908720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От 6 до 7 лет.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Дети этого возраста должны правильно произносить и различать все фонемы родного языка. Полностью усваивается слоговая структура слов. Самостоятельно определяют наличие звука в слове, отбирают картинки, придумывают слова с заданным звуком, выделяют ударный гласный, первый и последний звуки в слове. Идет пополнение активного и пассивного словарного запаса. В этом возрасте ребенок должен самостоятельно обобщать и классифицировать предметы по различным признакам. 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ДОМ\Desktop\text_w_image-894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622296" cy="235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ДОМ\Desktop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6462539" cy="484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15567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К. Чуковский возраст «От двух до пяти» называл периодом речевой одаренности. Именно на этот возрастной диапазон приходится так называемый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сенcитивный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период развития речи.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ДОМ\Desktop\0007-006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2996952"/>
            <a:ext cx="3453159" cy="371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ДОМ\Desktop\82529259_Malchik_s_igrushka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188640"/>
            <a:ext cx="2952328" cy="2403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42088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Вы, конечно, знаете, что ребёнок не рождается со сложившейся речью. Постепенно, шаг за шагом, он учится правильно и чётко произносить звуки, связывать между собой слова, строить предложения, ясно и последовательно излагать свои мысли. Перед многими родителями встают вопросы: как должна развиваться речь ребёнка? смогут ли они самостоятельно справиться с возникшими речевыми проблемами?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764704"/>
            <a:ext cx="363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Речевое развитие ребёнка можно условно разделить на несколько этапов, которые могут стать для родителей определёнными ориентирами для самостоятельного определения уровня развития речи своего малыша.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2" descr="C:\Users\ДОМ\Desktop\cartoon-baby-playing-educational-toys-illustration-33242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317488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306896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1,5 до 3 месяцев.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Малыш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произносит звуки, чаще всего гласные: а-а-а, э-э-э, в сочетании с согласными: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гуу-гуу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так называемый период «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гуления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3 до 6 месяцев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– «свирель». Малыш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пропевает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звуки: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агу-ааа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елл-и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6 до 9 месяцев –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период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«лепетания». Произнесении серии одинаковых слогов: ба-ба-ба,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м-ма-ма-ма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па-па-па-па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9 месяцев до 1 года.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Повторяет за взрослыми слоги и односложные слова, реагирует на своё имя, произносит множество звукосочетаний, слогов, подражая интонационно взрослому, «говорит на своём языке».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2" descr="C:\Users\ДОМ\Desktop\1102b3f7638177d7ef38310422e64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372490" cy="253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1 года до 1 года 6 месяцев.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Произносит слова «мама», «папа», «баба», «на», «дай», «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и т.п.,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звукоподражает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показывает у куклы части тела.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1 года 6 месяцев до 1 года 9 месяцев.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Произносит двухсложные слова «тётя», «Вова». Возникновение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речи малыша первых предложений типа «Ляля бух».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1 года 9 месяцев до 2 лет.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Период стремительного развития речи, активного накопления словарного запаса. Строит предложения из двух слов: «Мама, дай!». Вставляет отдельные слова в знакомые стихотворения, называет картинки. Происходит усвоение 350 слов и более.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4" descr="C:\Users\ДОМ\Desktop\4663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852936"/>
            <a:ext cx="306280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2 до 3 лет. 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Усваивается грамматический строй родного языка: склоняет существительные, согласовывает с ними прилагательные. Произносит простые предложения из трёх-четырёх слов. Начинает употреблять в речи предлоги. Малыш выдумывает забавные словечки, задаёт вопросы-почемучки, осознаёт причастность к тому или иному полу. Наизусть повторяет двустишия и четверостишия, поёт песни. В этот же период наступает возраст негативизма или «кризис трёхлеток».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2" descr="C:\Users\ДОМ\Desktop\ac1deedd15c73bac354560faaca5d8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2852936"/>
            <a:ext cx="3131840" cy="391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ДОМ\Desktop\96000_html_m7c9a73d5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3260522" cy="2911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3140968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3 до 4 лет.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Употребляет речевые формы вежливого обращения, правильно пользуется предлогами, отвечает на вопросы «что?, где?, когда?, почему?», использует в речи глаголы прошедшего времени, постепенно уходят дефекты звукопроизношения.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Повторяет наизусть двустишия и четверостишия. Строит многословные, в том числе сложноподчиненные предложения: "когда папа придет с работы, мы пойдем гулять". Ребенок понимает кто он: мальчик или девочка. Выдумывает забавные словечки и выражения. 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Взрослые, общаясь с детьми, не должны допускать в своей речи искажения звуков. Это одно из важных условий формирования у детей правильного произношения.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1610217780_23-p-fon-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20688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 4 до 5 лет.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этом возрасте малыш должен уметь правильно пользоваться предлогами, согласовывать существительные с прилагательными и числительными, образовывать существительные с уменьшительно ласкательными суффиксами,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связно рассказывать, используя сложные предложения, все грамматические формы. Появляются слова, обозначающие предметы обихода, свойства предметов, цвета. Повторяет пары слогов с оппозиционными звуками, выделяет в звуковом потоке заданный звук. Формируется правильное произношение согласных.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2" descr="C:\Users\ДОМ\Desktop\0111201616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3611216" cy="2620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798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28</cp:revision>
  <dcterms:created xsi:type="dcterms:W3CDTF">2018-09-05T12:40:04Z</dcterms:created>
  <dcterms:modified xsi:type="dcterms:W3CDTF">2024-09-25T17:50:57Z</dcterms:modified>
</cp:coreProperties>
</file>