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71" r:id="rId2"/>
    <p:sldId id="284" r:id="rId3"/>
    <p:sldId id="305" r:id="rId4"/>
    <p:sldId id="304" r:id="rId5"/>
    <p:sldId id="303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295" r:id="rId14"/>
    <p:sldId id="294" r:id="rId15"/>
    <p:sldId id="293" r:id="rId16"/>
    <p:sldId id="292" r:id="rId17"/>
    <p:sldId id="291" r:id="rId18"/>
    <p:sldId id="290" r:id="rId19"/>
    <p:sldId id="289" r:id="rId20"/>
    <p:sldId id="288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5090-E78F-43E0-9B31-1B7FB7E50CD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18C1-53D0-4518-8A84-43270558B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DE8-A08B-4759-817C-733919C8EDBF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Презентация на тему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«Речевое развитие дошкольников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посредством </a:t>
            </a:r>
            <a:r>
              <a:rPr lang="ru-RU" sz="2400" b="1" dirty="0" err="1">
                <a:solidFill>
                  <a:srgbClr val="00B0F0"/>
                </a:solidFill>
                <a:latin typeface="Comic Sans MS" pitchFamily="66" charset="0"/>
              </a:rPr>
              <a:t>нейроигр</a:t>
            </a: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«</a:t>
            </a:r>
            <a:r>
              <a:rPr lang="ru-RU" sz="2400" b="1" dirty="0" err="1">
                <a:solidFill>
                  <a:srgbClr val="00B0F0"/>
                </a:solidFill>
                <a:latin typeface="Comic Sans MS" pitchFamily="66" charset="0"/>
              </a:rPr>
              <a:t>Нейробика</a:t>
            </a: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 для мозга»»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51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МБДОУ детский сад № 1 «Ромашка»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Подготовила учитель-логопед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Гречиха Л.Н.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309320"/>
            <a:ext cx="20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Ст. Егорлыкская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458" name="Picture 2" descr="https://sun9-66.userapi.com/s/v1/ig2/CqQtTpr8zqdbUPk-Tcbdbli-5GH77SozwkMxguz0wy3kGil5xS8xRNLCDN62GYWKqp8hWCZvRaaim0Ioefxpp3RE.jpg?quality=95&amp;as=32x32,48x48,72x72,108x108,160x160,240x240,360x360,480x480,540x540,640x640,720x720,1024x1024&amp;from=bu&amp;u=oBe6FsyBiqJelcXiCd-vJPLdm871B8XsF5FOb9wJH68&amp;cs=1024x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168352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87624" y="404664"/>
            <a:ext cx="6849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Примеры 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нейроигр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нейробики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 разных этапах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логопедической работы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272808" cy="5542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Этап автоматизации изолированного звука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«Умные дорожки»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 Ребёнок одновременно двумя руками «рисует» симметричные линии, спирали, восьмёрки на межполушарных досках или «шагает» пальчиками по одинаковым дорожкам, произнося автоматизируемый звук.</a:t>
            </a:r>
            <a:endParaRPr lang="ru-RU" dirty="0">
              <a:solidFill>
                <a:srgbClr val="0070C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Катание шариков 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марблс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 Двуручное катание шариков с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проговариванием звука.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5" descr="G:\статья нейроигры\IMG_20260310_1051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904323" cy="2178242"/>
          </a:xfrm>
          <a:prstGeom prst="rect">
            <a:avLst/>
          </a:prstGeom>
          <a:noFill/>
        </p:spPr>
      </p:pic>
      <p:pic>
        <p:nvPicPr>
          <p:cNvPr id="5" name="Picture 6" descr="G:\статья нейроигры\IMG_20260310_1117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915816" cy="2186862"/>
          </a:xfrm>
          <a:prstGeom prst="rect">
            <a:avLst/>
          </a:prstGeom>
          <a:noFill/>
        </p:spPr>
      </p:pic>
      <p:pic>
        <p:nvPicPr>
          <p:cNvPr id="6" name="Picture 1" descr="G:\статья нейроигры\IMG_20260318_1028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95736" y="332656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Этап автоматизации звука в слогах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15616" y="692696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Прохождение по дорожкам разной сложности,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ритмическому ряду, ритмическому кругу и т.п. с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проговариванием 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 прямых и обратных слогов.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G:\статья нейроигры\IMG_20260317_0945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837493" cy="2128120"/>
          </a:xfrm>
          <a:prstGeom prst="rect">
            <a:avLst/>
          </a:prstGeom>
          <a:noFill/>
        </p:spPr>
      </p:pic>
      <p:pic>
        <p:nvPicPr>
          <p:cNvPr id="6" name="Picture 7" descr="G:\статья нейроигры\IMG_20260317_1046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80320" cy="2160241"/>
          </a:xfrm>
          <a:prstGeom prst="rect">
            <a:avLst/>
          </a:prstGeom>
          <a:noFill/>
        </p:spPr>
      </p:pic>
      <p:pic>
        <p:nvPicPr>
          <p:cNvPr id="8" name="Picture 9" descr="C:\Users\ДОМ\Desktop\для презентации фото\IMG_20260408_1101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408379" cy="2556284"/>
          </a:xfrm>
          <a:prstGeom prst="rect">
            <a:avLst/>
          </a:prstGeom>
          <a:noFill/>
        </p:spPr>
      </p:pic>
      <p:pic>
        <p:nvPicPr>
          <p:cNvPr id="9" name="Picture 11" descr="C:\Users\ДОМ\Desktop\для презентации фото\IMG_20260320_1029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168352" cy="2376264"/>
          </a:xfrm>
          <a:prstGeom prst="rect">
            <a:avLst/>
          </a:prstGeom>
          <a:noFill/>
        </p:spPr>
      </p:pic>
      <p:pic>
        <p:nvPicPr>
          <p:cNvPr id="10" name="Рисунок 9" descr="F:\март23 фото\20230301_11143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3096344" cy="245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4782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Этап автоматизации звука в словах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99592" y="404664"/>
            <a:ext cx="77768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Нейротаблицы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Одновременный поиск и называние одинаковых картинок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слева и справа.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Нейродорожки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«Шаги» указательными пальцами обеих рук по картинкам с проговариванием слов на нужный звук.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Нейроладошки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Называние картинки и выполнение движения рукой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(правой, левой или обеими) по схеме.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«Тактильные звуки», «Разноцветные кляксы»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Называние предметов с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постановкой пальцев на кружочки нужного цвета.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G:\статья нейроигры\IMG_20260320_110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3029514" cy="22721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6656" y="8667582"/>
            <a:ext cx="3893611" cy="29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G:\ДЛЯ ПРЕЗЕНТАЦИИ ФОТО\IMG_20260409_1048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Этап автоматизации звука во 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фразе,потешках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 стихах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15616" y="476672"/>
            <a:ext cx="74168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«Дружные пальчики»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Проговаривание фраз или стихов с соединением большого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пальца с остальными (сначала на одной руке, затем на другой и на обеих).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Пальчиковая гимнастика «Пять маленьких братьев»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Совместное с логопедом проговаривание стиха с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последовательным поднятием пальцев и надеванием на них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шапочек.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ДОМ\AppData\Local\Microsoft\Windows\Temporary Internet Files\Content.Word\IMG_20260409_11211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3456384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AppData\Local\Microsoft\Windows\Temporary Internet Files\Content.Word\IMG_20260409_11233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574891" cy="25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53459" y="47667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Нейротренажеры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 «Жесты»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У дошкольников развиваются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внимание,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память,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мышление,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воображение,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пространственные и зрительные ориентации;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моторные навыки;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формируется важный аспект межполушарного воздействия.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2810765" cy="18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работа 21-22\20211029_10195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esktop\вся работа\фото работа 21-22\20211026_10042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ДОМ\Desktop\для презентации фото\IMG_20260408_10251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brain-board.ru/upload/iblock/456/4561ff36a0a402a3311d415823da172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7303" y="404664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53604" y="107828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Нейротренажер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«Межполушарные доски»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улучшают эффективность работы всего головного мозга;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развивают воображение, речь, внимание и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др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улучшают способности воспринимать информацию;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развивают логику, дают облегчение процесса обучения;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улучшают длительную память, способности к восприятию.</a:t>
            </a:r>
          </a:p>
        </p:txBody>
      </p:sp>
      <p:pic>
        <p:nvPicPr>
          <p:cNvPr id="7" name="Рисунок 6" descr="F:\фото работа весна 26\IMG_20260320_0956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2664296" cy="18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работа весна 26\IMG_20260320_10573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797152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cdn2.static1-sima-land.com/items/4090573/8/700-nw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522365"/>
            <a:ext cx="252028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5317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Нейроигра «Повтори за мной»</a:t>
            </a:r>
          </a:p>
          <a:p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способствует возможности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активизировать работу полушарий мозга;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натренировать внимание,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развивать пространственные представления;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улучшить реакцию.</a:t>
            </a:r>
            <a:r>
              <a:rPr lang="ru-RU" dirty="0">
                <a:latin typeface="Georgia" pitchFamily="18" charset="0"/>
              </a:rPr>
              <a:t> </a:t>
            </a:r>
          </a:p>
        </p:txBody>
      </p:sp>
      <p:pic>
        <p:nvPicPr>
          <p:cNvPr id="5" name="Picture 2" descr="C:\Users\ДОМ\Desktop\для презентации фото\IMG_20260408_0933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92988"/>
            <a:ext cx="3493535" cy="2620151"/>
          </a:xfrm>
          <a:prstGeom prst="rect">
            <a:avLst/>
          </a:prstGeom>
          <a:noFill/>
        </p:spPr>
      </p:pic>
      <p:pic>
        <p:nvPicPr>
          <p:cNvPr id="6" name="Picture 12" descr="C:\Users\ДОМ\Desktop\для презентации фото\IMG_20260408_10584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25686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3326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Нейроупражнение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«Рисуем двумя руками»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Рисование одновременно двумя руками способствует: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эффективному развитию межполушарного взаимодействия;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улучшению памяти, внимания;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развитию пространственных представлений;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укреплению мелкой моторики;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снижению утомляемости;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расслаблению мышц глаз;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укреплению зрения ребенка;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повышению способности к произвольному контролю.</a:t>
            </a:r>
          </a:p>
        </p:txBody>
      </p:sp>
      <p:pic>
        <p:nvPicPr>
          <p:cNvPr id="4" name="Picture 1" descr="G:\статья нейроигры\IMG_20260317_1022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496" y="4221088"/>
            <a:ext cx="3221536" cy="2416152"/>
          </a:xfrm>
          <a:prstGeom prst="rect">
            <a:avLst/>
          </a:prstGeom>
          <a:noFill/>
        </p:spPr>
      </p:pic>
      <p:pic>
        <p:nvPicPr>
          <p:cNvPr id="5" name="Picture 3" descr="C:\Users\ДОМ\Desktop\для презентации фото\IMG_20260408_0924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496" y="1556792"/>
            <a:ext cx="3168352" cy="2376264"/>
          </a:xfrm>
          <a:prstGeom prst="rect">
            <a:avLst/>
          </a:prstGeom>
          <a:noFill/>
        </p:spPr>
      </p:pic>
      <p:pic>
        <p:nvPicPr>
          <p:cNvPr id="6" name="Рисунок 5" descr="F:\март23 фото\20230301_11021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274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Нейроигра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«Пальчики – 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резиночки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Игра способствует развитию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межполушарному взаимодействию;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мелкой моторики;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запоминания названий пальцев рук;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счета;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координации движений;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пространственной ориентации (вправо-влево, вверх-вниз);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умения выполнять задание по образцу;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командного и соревновательного духа.</a:t>
            </a:r>
          </a:p>
          <a:p>
            <a:r>
              <a:rPr lang="ru-RU" b="1" u="sng" dirty="0">
                <a:solidFill>
                  <a:srgbClr val="0070C0"/>
                </a:solidFill>
                <a:latin typeface="Comic Sans MS" pitchFamily="66" charset="0"/>
              </a:rPr>
              <a:t>Способствует</a:t>
            </a:r>
            <a:r>
              <a:rPr lang="ru-RU" u="sng" dirty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Закреплению знания цветов.</a:t>
            </a:r>
          </a:p>
        </p:txBody>
      </p:sp>
      <p:pic>
        <p:nvPicPr>
          <p:cNvPr id="4" name="Рисунок 3" descr="https://d2j6dbq0eux0bg.cloudfront.net/images/6406550/4414987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3512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580112" y="980728"/>
            <a:ext cx="2808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«Руки учат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голову,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затем поумневшая голова учит руки,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умелые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руки снова способствуют развитию мозга»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Иван Петрович Павлов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18437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C:\Users\ДОМ\Desktop\Ivan_Pavlov_by_M.Nesterov_(1930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35197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avatars.mds.yandex.net/i?id=81a102b6c49b29ab81edb3719ff54486e7d28b46_l-9099009-images-thumbs&amp;n=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92905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429309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Когда деятельность обоих полушарий синхронизируется, заметно</a:t>
            </a:r>
            <a:endParaRPr lang="ru-RU" sz="28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увеличится эффективность работы всего мозга.</a:t>
            </a:r>
            <a:endParaRPr lang="ru-RU" sz="28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7371" y="2060848"/>
            <a:ext cx="67665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00B0F0"/>
                </a:solidFill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8000" b="1" dirty="0">
                <a:solidFill>
                  <a:srgbClr val="00B0F0"/>
                </a:solidFill>
                <a:latin typeface="Comic Sans MS" pitchFamily="66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87624" y="846004"/>
            <a:ext cx="47525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Нейроигры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это специальные игровые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упражнения, сочетающие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двигательную активность 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речевую практику.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Они основаны на принципах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нейропсихологии и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образовательной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кинезиологии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 задействуют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связь «ум -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тело»,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стимулируют межполушарное взаимодействие и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оптимизируют работу мозга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через движение.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3794" name="Picture 2" descr="C:\Users\ДОМ\Desktop\a86a78ab6d6d0621561fff36c9b7d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820" y="3068960"/>
            <a:ext cx="2613777" cy="348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ДОМ\Desktop\vizitka-2_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35292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99592" y="517322"/>
            <a:ext cx="824440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Задачи, решаемые с помощью 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нейроигр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запуск и стимуляция речи у 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неговорящих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детей;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автоматизация звуков на разных уровнях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(изолированно, в слогах, словах, фразах, стихах);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дифференциация звуков;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развитие фонематического восприятия;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формирование лексико‑грамматического строя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речи;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улучшение слухоречевого и зрительного внимания;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развитие памяти, мышления, пространственных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представлений;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совершенствование дыхания и голоса;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повышение работоспособности и снижение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утомляемости.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43608" y="261229"/>
            <a:ext cx="77048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Преимущества 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нейроигр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Здоровьесберегающая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технология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—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снижает нагрузку,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чередует умственную и физическую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активность.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Игровой формат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повышает вовлечённость, особенно у 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гиперактивных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и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тревожных детей.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Комплексное воздействие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одновременно развивает речь, моторику, внимание,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память.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Нейрофизиологическое обоснование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укрепляет нейронные связи между речевыми и моторными зонами мозга.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Адаптивность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подходит для детей с ОВЗ (РАС, ДЦП, СДВГ, ЗПР).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Соответствие ФГОС ДО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поддерживает индивидуализацию, игровую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деятельность, 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здоровьесбережение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36869" name="Picture 5" descr="Picture backgrou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763688" cy="176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79563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70C0"/>
                </a:solidFill>
                <a:latin typeface="Comic Sans MS" pitchFamily="66" charset="0"/>
              </a:rPr>
              <a:t>Нейробика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—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это комплекс простых игровых упражнений, которые способствуют улучшению памяти, дают дополнительную энергию и повышают способность нашего мозга к разного рода работе в любом возрасте. 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Такие комплексы показаны детям при следующих проблемах: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сниженный или повышенный мышечный тонус;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частые заболевания;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раздражителен, вспыльчив, конфликтен;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70C0"/>
                </a:solidFill>
                <a:latin typeface="Comic Sans MS" pitchFamily="66" charset="0"/>
              </a:rPr>
              <a:t>гиперактивен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(или очень медлителен);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плохо понимает речь взрослых, обращенную к нему;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испытывает трудности в усвоении программы;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имеет проблемы с мелкой моторикой;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не может высидеть на месте 15 минут;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рассеян, невнимателен;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не доводит начатое до конца;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отвлекается, не может надолго сосредоточиться;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неловок и неуклюж.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комплекс простых игровых упражнений позволяет: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развивать межполушарные взаимодействия;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создавать новые нейронные связи;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учить чувствовать в пространстве свое тело;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формировать правильное взаимодействие рук и ног;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совершенствовать развитие мелкой и общей моторики;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улучшать концентрацию внимания, память, мышление, пространственные представления;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развивать слуховое и зрительное внимание;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улучшать зрительно-моторную координацию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(глаз-рука, способность точно направлять свое движение);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снижать утомляемость и повышать способность к произвольному контролю;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учить последовательно выполнять действия;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управлять своими эмоциями.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8913" name="Picture 1" descr="C:\Users\ДОМ\Desktop\3p1gi_bjh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123728" cy="155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75134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Средства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нейроразвития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можно разделить на :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Нейроупражнения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Нейрогимнастику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Нейропрописи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Нейродорожки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Нейроигры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и пр.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Условия проведения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нейробики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Занятия проводятся по 5-15 минут.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Занятия проводятся ежедневно.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Занятия проводятся в доброжелательной обстановке.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От детей требуется точное выполнение движений и приёмов.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Упражнения проводятся стоя или сидя за столом.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196752"/>
            <a:ext cx="4896544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921</Words>
  <Application>Microsoft Office PowerPoint</Application>
  <PresentationFormat>Экран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Роман Школа</cp:lastModifiedBy>
  <cp:revision>74</cp:revision>
  <dcterms:created xsi:type="dcterms:W3CDTF">2018-09-05T12:40:04Z</dcterms:created>
  <dcterms:modified xsi:type="dcterms:W3CDTF">2026-04-14T08:13:17Z</dcterms:modified>
</cp:coreProperties>
</file>