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5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5948" autoAdjust="0"/>
  </p:normalViewPr>
  <p:slideViewPr>
    <p:cSldViewPr snapToGrid="0">
      <p:cViewPr varScale="1">
        <p:scale>
          <a:sx n="60" d="100"/>
          <a:sy n="60" d="100"/>
        </p:scale>
        <p:origin x="7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6.jpeg"/><Relationship Id="rId4" Type="http://schemas.openxmlformats.org/officeDocument/2006/relationships/image" Target="../media/image12.pn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8.jpeg"/><Relationship Id="rId5" Type="http://schemas.openxmlformats.org/officeDocument/2006/relationships/image" Target="../media/image13.png"/><Relationship Id="rId10" Type="http://schemas.openxmlformats.org/officeDocument/2006/relationships/image" Target="../media/image67.jpeg"/><Relationship Id="rId4" Type="http://schemas.openxmlformats.org/officeDocument/2006/relationships/image" Target="../media/image12.pn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0.jpeg"/><Relationship Id="rId5" Type="http://schemas.openxmlformats.org/officeDocument/2006/relationships/image" Target="../media/image19.png"/><Relationship Id="rId10" Type="http://schemas.openxmlformats.org/officeDocument/2006/relationships/image" Target="../media/image69.jpe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74.jpeg"/><Relationship Id="rId5" Type="http://schemas.openxmlformats.org/officeDocument/2006/relationships/image" Target="../media/image26.png"/><Relationship Id="rId10" Type="http://schemas.openxmlformats.org/officeDocument/2006/relationships/image" Target="../media/image73.jpeg"/><Relationship Id="rId4" Type="http://schemas.openxmlformats.org/officeDocument/2006/relationships/image" Target="../media/image25.png"/><Relationship Id="rId9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1.jpeg"/><Relationship Id="rId5" Type="http://schemas.openxmlformats.org/officeDocument/2006/relationships/image" Target="../media/image18.pn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4.jpeg"/><Relationship Id="rId4" Type="http://schemas.openxmlformats.org/officeDocument/2006/relationships/image" Target="../media/image24.png"/><Relationship Id="rId9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30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5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9.jpeg"/><Relationship Id="rId5" Type="http://schemas.openxmlformats.org/officeDocument/2006/relationships/image" Target="../media/image18.pn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7909" y="2059965"/>
            <a:ext cx="9209313" cy="4077477"/>
          </a:xfrm>
          <a:prstGeom prst="rect">
            <a:avLst/>
          </a:prstGeom>
        </p:spPr>
        <p:txBody>
          <a:bodyPr/>
          <a:lstStyle/>
          <a:p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Презентация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образовательной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деятельности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в подготовительной группе на тему: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«Перелётные птицы»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Составила воспитатель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Мяличкина Елена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николаевна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77894" y="6108569"/>
            <a:ext cx="9722097" cy="6740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Осенью птицы собираются в стаи и улетают на юг, чтобы перезимовать.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792">
            <a:off x="5122508" y="1446738"/>
            <a:ext cx="5363875" cy="376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8260">
            <a:off x="1107453" y="2398192"/>
            <a:ext cx="4735963" cy="295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4" y="542743"/>
            <a:ext cx="2866359" cy="3012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38" y="497116"/>
            <a:ext cx="3621434" cy="3103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46" y="497116"/>
            <a:ext cx="3392675" cy="3131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4" y="3828957"/>
            <a:ext cx="3206826" cy="2784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44" y="3836145"/>
            <a:ext cx="3067621" cy="2777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25" y="3862299"/>
            <a:ext cx="3358596" cy="2751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1408470" y="3082101"/>
            <a:ext cx="18219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СКВОРЕЦ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92040" y="3028044"/>
            <a:ext cx="183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ЛАСТОЧКА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12173" y="485151"/>
            <a:ext cx="172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КУКУШКА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70446" y="5962166"/>
            <a:ext cx="216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ТРЯСОГУЗКА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2284" y="6056045"/>
            <a:ext cx="180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СОЛОВЕЙ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1974" y="6035361"/>
            <a:ext cx="154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ИВОЛГА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9535" y="-42032"/>
            <a:ext cx="495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/>
              <a:t>НАСЕКОМОЯДНЫЕ ПТИЦЫ:</a:t>
            </a:r>
          </a:p>
        </p:txBody>
      </p:sp>
    </p:spTree>
    <p:extLst>
      <p:ext uri="{BB962C8B-B14F-4D97-AF65-F5344CB8AC3E}">
        <p14:creationId xmlns:p14="http://schemas.microsoft.com/office/powerpoint/2010/main" val="13158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1170760" y="143225"/>
            <a:ext cx="9558652" cy="737117"/>
          </a:xfrm>
          <a:noFill/>
        </p:spPr>
        <p:txBody>
          <a:bodyPr/>
          <a:lstStyle/>
          <a:p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ЗЕРНОЯДНЫЕ ПТИЦЫ: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(питаются плодами и семенами растений)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842" y="1209853"/>
            <a:ext cx="4446165" cy="2893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75" y="2380123"/>
            <a:ext cx="3423895" cy="3861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680" y="2656544"/>
            <a:ext cx="3761530" cy="344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856783" y="3397269"/>
            <a:ext cx="1671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ОВСЯНКА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5744" y="1684082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ЧИЖ</a:t>
            </a:r>
            <a:endParaRPr lang="ru-RU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678" y="5566576"/>
            <a:ext cx="142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ЗЯБЛИК</a:t>
            </a:r>
          </a:p>
        </p:txBody>
      </p:sp>
    </p:spTree>
    <p:extLst>
      <p:ext uri="{BB962C8B-B14F-4D97-AF65-F5344CB8AC3E}">
        <p14:creationId xmlns:p14="http://schemas.microsoft.com/office/powerpoint/2010/main" val="152767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8980" y="238386"/>
            <a:ext cx="584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</a:rPr>
              <a:t>ВОДОПЛАВАЮЩИЕ ПТИЦЫ: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71" y="1388370"/>
            <a:ext cx="4453584" cy="308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402" y="1279149"/>
            <a:ext cx="5157439" cy="309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981" y="3993641"/>
            <a:ext cx="2738913" cy="262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99851" y="147447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УТКИ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4509" y="1496050"/>
            <a:ext cx="143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ЛЕБЕДИ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9310" y="5944369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ГУСИ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6152" y="5014170"/>
            <a:ext cx="4454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Собираются в путь, </a:t>
            </a:r>
          </a:p>
          <a:p>
            <a:r>
              <a:rPr lang="ru-RU" sz="2800" b="1" dirty="0"/>
              <a:t>когда замерзают водоёмы.</a:t>
            </a:r>
          </a:p>
        </p:txBody>
      </p:sp>
    </p:spTree>
    <p:extLst>
      <p:ext uri="{BB962C8B-B14F-4D97-AF65-F5344CB8AC3E}">
        <p14:creationId xmlns:p14="http://schemas.microsoft.com/office/powerpoint/2010/main" val="9962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0" y="1327277"/>
            <a:ext cx="3539490" cy="353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767" y="2154473"/>
            <a:ext cx="5231979" cy="261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14871" y="582930"/>
            <a:ext cx="633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Рассмотрите картинки и сравните.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259" y="6237601"/>
            <a:ext cx="10108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Почему у гуся на лапках перепонки, а у трясогузки нет?</a:t>
            </a:r>
          </a:p>
        </p:txBody>
      </p:sp>
    </p:spTree>
    <p:extLst>
      <p:ext uri="{BB962C8B-B14F-4D97-AF65-F5344CB8AC3E}">
        <p14:creationId xmlns:p14="http://schemas.microsoft.com/office/powerpoint/2010/main" val="12402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27" y="1342639"/>
            <a:ext cx="3851911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5330" y="1293346"/>
            <a:ext cx="3371850" cy="235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970" y="801568"/>
            <a:ext cx="3856671" cy="241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495" y="3028356"/>
            <a:ext cx="7544760" cy="377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425385" y="861810"/>
            <a:ext cx="155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журавли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3409" y="492478"/>
            <a:ext cx="82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гуси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9538" y="986777"/>
            <a:ext cx="133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лебеди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6797" y="4697110"/>
            <a:ext cx="2518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клином</a:t>
            </a:r>
            <a:endParaRPr lang="ru-RU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089" y="195860"/>
            <a:ext cx="5815965" cy="190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54090" y="4617719"/>
            <a:ext cx="5863590" cy="201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090" y="2280368"/>
            <a:ext cx="5815965" cy="216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" y="1557554"/>
            <a:ext cx="5554979" cy="360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428681" y="8878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цапли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7153" y="3173946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аисты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1514" y="4640063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ибисы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223" y="887880"/>
            <a:ext cx="5688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ШЕРЕНГОЙ, крылом к крылу.</a:t>
            </a:r>
          </a:p>
        </p:txBody>
      </p:sp>
    </p:spTree>
    <p:extLst>
      <p:ext uri="{BB962C8B-B14F-4D97-AF65-F5344CB8AC3E}">
        <p14:creationId xmlns:p14="http://schemas.microsoft.com/office/powerpoint/2010/main" val="234091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98871" y="4187976"/>
            <a:ext cx="4157310" cy="196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3" y="4114000"/>
            <a:ext cx="3463290" cy="211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009" y="4114000"/>
            <a:ext cx="3920490" cy="221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171957" y="5429250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гаги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23938" y="418797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утки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846" y="4114000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морянки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305893" y="129813"/>
            <a:ext cx="9628659" cy="287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916508" y="3203178"/>
            <a:ext cx="840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Выстраиваются в прямую линию или образуют дугу.</a:t>
            </a:r>
          </a:p>
        </p:txBody>
      </p:sp>
    </p:spTree>
    <p:extLst>
      <p:ext uri="{BB962C8B-B14F-4D97-AF65-F5344CB8AC3E}">
        <p14:creationId xmlns:p14="http://schemas.microsoft.com/office/powerpoint/2010/main" val="256040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40" y="954107"/>
            <a:ext cx="9189720" cy="576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0059" y="0"/>
            <a:ext cx="10292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Скворцы, дрозды и другие маленькие птицы порядка не любят: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как попало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97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9295" y="834390"/>
            <a:ext cx="9241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А крупные хищные птицы компаний не признают: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летят в одиночку.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0" y="2602230"/>
            <a:ext cx="4917440" cy="276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059" y="2674620"/>
            <a:ext cx="5349493" cy="26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859286" y="5509258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ЯСТРЕБ МАЛЫЙ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ПЕРЕПЕЛЯТНИК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5889" y="5486399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ОРЁЛ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СТЕПНОЙ</a:t>
            </a:r>
          </a:p>
        </p:txBody>
      </p:sp>
    </p:spTree>
    <p:extLst>
      <p:ext uri="{BB962C8B-B14F-4D97-AF65-F5344CB8AC3E}">
        <p14:creationId xmlns:p14="http://schemas.microsoft.com/office/powerpoint/2010/main" val="107736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24690" y="622433"/>
            <a:ext cx="5707468" cy="560223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Встали птицы на крыло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небе хмуром загалдели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край далёкий, где тепло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Стаей длинной полетели.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-Наступают холода,-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Криком птицы сообщают.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-Мы летим не навсегда.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-Мы вернёмся, обещаем.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-До свиданья, край родной: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-Улетаем! Улетаем!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За небесной пеленой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небе сером птицы тают.</a:t>
            </a: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А. М. Измайлов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67921" y="436683"/>
            <a:ext cx="7854360" cy="397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Где бы ты ни гулял – в городском парке, по берегу моря…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5" y="2137083"/>
            <a:ext cx="5301077" cy="367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429" y="1199084"/>
            <a:ext cx="5114678" cy="383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83704" y="249938"/>
            <a:ext cx="7788239" cy="374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…в деревне, в лесу,- повсюду ты встретишь птиц.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831" y="919088"/>
            <a:ext cx="4515636" cy="361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467" y="2639035"/>
            <a:ext cx="5297547" cy="341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63409" y="6068337"/>
            <a:ext cx="4737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Почти все они умеют летать. </a:t>
            </a:r>
          </a:p>
        </p:txBody>
      </p:sp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42293" y="5533072"/>
            <a:ext cx="6203403" cy="864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Птицы – это животные с перьями и крыльями.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02861">
            <a:off x="623947" y="956957"/>
            <a:ext cx="7133765" cy="5304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80815">
            <a:off x="5972394" y="671886"/>
            <a:ext cx="5232271" cy="34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25864" y="6237601"/>
            <a:ext cx="9246092" cy="55235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Перья помогают сохранять тепло и придают птицам их неповторимую окраску.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71" y="3064372"/>
            <a:ext cx="4637530" cy="2898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847061"/>
            <a:ext cx="5317377" cy="354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5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30359" y="3657364"/>
            <a:ext cx="3481552" cy="29529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Птицы часто охорашиваются, то есть чистят перья, втирая в них свой жир. Они также вырывают старые перья там, где растут новые.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604" y="805369"/>
            <a:ext cx="5686991" cy="404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827" y="4977353"/>
            <a:ext cx="10363200" cy="15739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Птицы живут в гнёздах. Обычно они строят гнёзда из листьев, травы, веточек, но некоторые птицы живут в кучках камней.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8" y="634870"/>
            <a:ext cx="6254620" cy="390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147" y="351258"/>
            <a:ext cx="5968482" cy="4476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228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54695" y="5664010"/>
            <a:ext cx="7969937" cy="864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Самка откладывает яйца, а потом высиживает их, грея своим теплом, пока не вылупятся птенцы.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70" y="1206999"/>
            <a:ext cx="7099985" cy="419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88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6ee78bd2-4339-4042-adc0-bcc646419980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2547570a-e5f4-4946-a4c3-82580e42479e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253</Words>
  <Application>Microsoft Office PowerPoint</Application>
  <PresentationFormat>Широкоэкранный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Тема1</vt:lpstr>
      <vt:lpstr>Презентация образовательной деятельности  в подготовительной группе на тему: «Перелётные птицы»  Составила воспитатель: Мяличкина Елена николаевна    </vt:lpstr>
      <vt:lpstr>Встали птицы на крыло В небе хмуром загалдели В край далёкий, где тепло Стаей длинной полетели. -Наступают холода,- Криком птицы сообщают. -Мы летим не навсегда. -Мы вернёмся, обещаем. -До свиданья, край родной: -Улетаем! Улетаем! За небесной пеленой В небе сером птицы тают.  А. М. Измайлов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 часто охорашиваются, то есть чистят перья, втирая в них свой жир. Они также вырывают старые перья там, где растут новые.</vt:lpstr>
      <vt:lpstr>Птицы живут в гнёздах. Обычно они строят гнёзда из листьев, травы, веточек, но некоторые птицы живут в кучках камней. </vt:lpstr>
      <vt:lpstr>Презентация PowerPoint</vt:lpstr>
      <vt:lpstr>Осенью птицы собираются в стаи и улетают на юг, чтобы перезимовать.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2016-11-22T13:20:02Z</dcterms:created>
  <dcterms:modified xsi:type="dcterms:W3CDTF">2025-11-18T16:58:21Z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