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8" r:id="rId4"/>
    <p:sldId id="265" r:id="rId5"/>
    <p:sldId id="259" r:id="rId6"/>
    <p:sldId id="257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FE7679-C067-CDEF-187C-3D828DE3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2236-0C3A-4BA4-B933-A4AE6C12C0B5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B95B1E-17BE-A5FE-7FD4-CCE61EDE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4D3424-E874-F30D-AFB8-7754AC4D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4949-4656-4B0D-9076-A2E97E3D8F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45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35BE5-3801-A75B-788E-5D5F06CA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E7E9-2797-4FB2-A912-215C08D40E67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AAE95-F2C1-BD7C-8206-B6A88551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6E8CD-5F71-C8E4-7248-627736EB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97FD1-ACDB-4086-B969-293114938B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17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9D59A-F9F2-E265-7C6D-6A7E5372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6FE6-553B-4C42-963D-3699487A5843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00EAE-7444-DBCE-E6AA-22B2DB21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25A66-014A-BDF7-B483-B02D70D7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F251-40D3-4940-8063-1A38ACF681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10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379FB-F2BC-02BB-82D0-78D09E96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AB7F-213A-49A0-903C-FEE795E3C949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FE778-C1E7-5805-7D27-FB0291DF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6FF5D-C739-EC1F-9235-622A84E3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42ABD-FC60-41FF-9B69-3469844DAD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25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3C01D-BCAE-AB37-A315-F540B492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E9DE-C616-4D4F-8263-14576CBEA4B6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F702B0-375B-9328-EAB7-0A255425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7629EA-CD80-06A7-618E-01045EDB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1BC9A-DB9A-4B99-A09D-5808BE45CF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50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430CDD6-848F-9C86-CEBD-A1DDC6DF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D8F9-78D0-4706-A2AD-B96BA8BD431F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A2144A9-E113-D272-D4E2-14CC5F9A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EF0D7CE-E3AB-D83E-AB8A-F5211745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33907-1326-432F-B3A3-B4E7FB28F6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79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0E6BADF-8DCD-3E77-751B-EDB50433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2561-161F-4A50-8391-B13A7677FD92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17B8E4E-58CF-BBA0-B8D3-7ECABAE0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DD7417A-B006-84F5-13DF-FEFBDC2F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1F9C8-87FB-47EA-A138-D8A1C73190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24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5A98549-5761-EE26-A0FA-452724AD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0124-30C9-4E67-AB38-E8A4EF999CD6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4FF1948-5292-9221-620E-ED196C76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D6E2CF6-3751-CE2F-AA61-AADBFF40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5FE46-9E79-4A98-840D-8B57C09169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9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F8F7966-50BE-EA7F-9221-9DA5542B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C6D7-30BD-4844-A59C-61710691992B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E888584-A857-A85E-88DF-5C632E7D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D5683F3-334B-08B5-B58A-9EE09C15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AF1A-413E-4A10-B251-D49915EDD6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16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B2AC69D-0EB5-7EFA-EDCE-EC2A5670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E4B5-5138-4203-A718-E43531C21CD8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248E22A-3F07-0631-0A63-3AECE229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D14DA73-F128-F53A-41DE-433DA3B9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37DE2-F933-47E5-96EE-C5178B4BC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9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A2810AF-8A47-986A-CBEE-4BAFE5AF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8AD5-6A87-4FD7-B9B9-0F0E1273CB0F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DF7AD37-6B0D-FEE6-881F-83BAA426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9D7D371-672A-ED3D-3AB4-76D5EA25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B734B-4244-4E3C-83B4-9CCD5CE6FB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30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BFF3A33-C7FC-6587-616A-1077D21584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769B2D7-151B-64AC-FF41-09A10EEF1D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47215-5D60-1F97-9AE6-E1C76FEFE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009C3-2E2A-41DE-B16D-8283458BF02D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81E47-5783-C5E0-4B80-6D1AFE597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A634C-56F5-35FB-98C2-ADF4974A8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48035BD-7D21-4B15-81A5-FF3CF8ED26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himble.h11.ru/pict1/mat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0AD481D7-396E-64FE-2504-70AB0518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000125"/>
            <a:ext cx="4857750" cy="2071688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0070C0"/>
                </a:solidFill>
                <a:latin typeface="Mistral" panose="03090702030407020403" pitchFamily="66" charset="0"/>
              </a:rPr>
              <a:t>Творческий проект</a:t>
            </a:r>
            <a:br>
              <a:rPr lang="ru-RU" altLang="ru-RU" sz="2800"/>
            </a:br>
            <a:r>
              <a:rPr lang="ru-RU" altLang="ru-RU" sz="3200">
                <a:solidFill>
                  <a:srgbClr val="FF0000"/>
                </a:solidFill>
                <a:latin typeface="Monotype Corsiva" panose="03010101010201010101" pitchFamily="66" charset="0"/>
              </a:rPr>
              <a:t>«В гости к матрёшке</a:t>
            </a:r>
            <a:r>
              <a:rPr lang="ru-RU" altLang="ru-RU" sz="4000" b="1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026926AC-5239-2D13-F3B4-C821DF219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750" y="2786063"/>
            <a:ext cx="3929063" cy="200025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0070C0"/>
                </a:solidFill>
                <a:latin typeface="Mistral" panose="03090702030407020403" pitchFamily="66" charset="0"/>
              </a:rPr>
              <a:t>Подготовила </a:t>
            </a:r>
          </a:p>
          <a:p>
            <a:pPr eaLnBrk="1" hangingPunct="1"/>
            <a:r>
              <a:rPr lang="ru-RU" altLang="ru-RU">
                <a:solidFill>
                  <a:srgbClr val="0070C0"/>
                </a:solidFill>
                <a:latin typeface="Mistral" panose="03090702030407020403" pitchFamily="66" charset="0"/>
              </a:rPr>
              <a:t> Мяличкина Е.Н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73163ED-9174-163D-A590-DC890001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404813"/>
            <a:ext cx="6048375" cy="1584325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12291" name="Picture 4" descr="http://mamadelki.ru/wp-content/uploads/2013/01/%D0%9C%D0%B0%D1%82%D1%80%D0%B5%D1%88%D0%BA%D0%B8-%D0%B0%D0%BB%D1%8C%D0%B1%D0%BE%D0%BC1.jpg">
            <a:extLst>
              <a:ext uri="{FF2B5EF4-FFF2-40B4-BE49-F238E27FC236}">
                <a16:creationId xmlns:a16="http://schemas.microsoft.com/office/drawing/2014/main" id="{51A71785-5163-DB50-FEFA-1CC637E0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"/>
          <a:stretch>
            <a:fillRect/>
          </a:stretch>
        </p:blipFill>
        <p:spPr bwMode="auto">
          <a:xfrm>
            <a:off x="822325" y="404813"/>
            <a:ext cx="749935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5BC3C526-B6F7-B9EE-BA46-1F2F79B0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>
                <a:solidFill>
                  <a:srgbClr val="FF0000"/>
                </a:solidFill>
                <a:latin typeface="Monotype Corsiva" panose="03010101010201010101" pitchFamily="66" charset="0"/>
              </a:rPr>
              <a:t>Русская матрешка</a:t>
            </a:r>
          </a:p>
        </p:txBody>
      </p:sp>
      <p:pic>
        <p:nvPicPr>
          <p:cNvPr id="16386" name="Picture 2" descr="https://multiurok.ru/img/100160/image_596ee074922f2.jpg">
            <a:extLst>
              <a:ext uri="{FF2B5EF4-FFF2-40B4-BE49-F238E27FC236}">
                <a16:creationId xmlns:a16="http://schemas.microsoft.com/office/drawing/2014/main" id="{E4A986A3-F22D-FC33-5CC7-2AB90C67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805">
            <a:off x="5230813" y="1524000"/>
            <a:ext cx="2716212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s://s.r-gifts.ru/items_gallery/197/42241b.jpg">
            <a:extLst>
              <a:ext uri="{FF2B5EF4-FFF2-40B4-BE49-F238E27FC236}">
                <a16:creationId xmlns:a16="http://schemas.microsoft.com/office/drawing/2014/main" id="{1FA66D9D-280E-953C-9B05-2983D2C41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2324">
            <a:off x="1036638" y="1657350"/>
            <a:ext cx="343535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222C9587-B65C-41A4-8B36-59E9FDC3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338" y="-7938"/>
            <a:ext cx="3757612" cy="1143001"/>
          </a:xfrm>
        </p:spPr>
        <p:txBody>
          <a:bodyPr/>
          <a:lstStyle/>
          <a:p>
            <a:r>
              <a:rPr lang="ru-RU" altLang="ru-RU" sz="5400" b="1">
                <a:solidFill>
                  <a:srgbClr val="FF0000"/>
                </a:solidFill>
                <a:latin typeface="Monotype Corsiva" panose="03010101010201010101" pitchFamily="66" charset="0"/>
              </a:rPr>
              <a:t>Фукурума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87A149-B107-CCA2-10AF-43717FA91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413"/>
            <a:ext cx="38989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anose="03010101010201010101" pitchFamily="66" charset="0"/>
              </a:rPr>
              <a:t>История матрешки началась, </a:t>
            </a:r>
            <a:endParaRPr lang="en-US" altLang="ru-RU" sz="2400">
              <a:latin typeface="Monotype Corsiva" panose="03010101010201010101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latin typeface="Monotype Corsiva" panose="03010101010201010101" pitchFamily="66" charset="0"/>
              </a:rPr>
              <a:t>	</a:t>
            </a:r>
            <a:r>
              <a:rPr lang="ru-RU" altLang="ru-RU" sz="2400">
                <a:latin typeface="Monotype Corsiva" panose="03010101010201010101" pitchFamily="66" charset="0"/>
              </a:rPr>
              <a:t>когда в девяностых годах XIX века </a:t>
            </a:r>
            <a:endParaRPr lang="en-US" altLang="ru-RU" sz="2400">
              <a:latin typeface="Monotype Corsiva" panose="03010101010201010101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latin typeface="Monotype Corsiva" panose="03010101010201010101" pitchFamily="66" charset="0"/>
              </a:rPr>
              <a:t>	</a:t>
            </a:r>
            <a:r>
              <a:rPr lang="ru-RU" altLang="ru-RU" sz="2400">
                <a:latin typeface="Monotype Corsiva" panose="03010101010201010101" pitchFamily="66" charset="0"/>
              </a:rPr>
              <a:t>в Московскую игрушечную мастерскую Мамонтова "Детское воспитание", </a:t>
            </a:r>
            <a:endParaRPr lang="en-US" altLang="ru-RU" sz="2400">
              <a:latin typeface="Monotype Corsiva" panose="03010101010201010101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latin typeface="Monotype Corsiva" panose="03010101010201010101" pitchFamily="66" charset="0"/>
              </a:rPr>
              <a:t>	</a:t>
            </a:r>
            <a:r>
              <a:rPr lang="ru-RU" altLang="ru-RU" sz="2400">
                <a:latin typeface="Monotype Corsiva" panose="03010101010201010101" pitchFamily="66" charset="0"/>
              </a:rPr>
              <a:t>его супруга привезла из Японии </a:t>
            </a:r>
            <a:endParaRPr lang="en-US" altLang="ru-RU" sz="2400">
              <a:latin typeface="Monotype Corsiva" panose="03010101010201010101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latin typeface="Monotype Corsiva" panose="03010101010201010101" pitchFamily="66" charset="0"/>
              </a:rPr>
              <a:t>	</a:t>
            </a:r>
            <a:r>
              <a:rPr lang="ru-RU" altLang="ru-RU" sz="2400">
                <a:latin typeface="Monotype Corsiva" panose="03010101010201010101" pitchFamily="66" charset="0"/>
              </a:rPr>
              <a:t>фигурку добродушного </a:t>
            </a:r>
            <a:endParaRPr lang="en-US" altLang="ru-RU" sz="2400">
              <a:latin typeface="Monotype Corsiva" panose="03010101010201010101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latin typeface="Monotype Corsiva" panose="03010101010201010101" pitchFamily="66" charset="0"/>
              </a:rPr>
              <a:t>	</a:t>
            </a:r>
            <a:r>
              <a:rPr lang="ru-RU" altLang="ru-RU" sz="2400">
                <a:latin typeface="Monotype Corsiva" panose="03010101010201010101" pitchFamily="66" charset="0"/>
              </a:rPr>
              <a:t>лысого старика </a:t>
            </a:r>
            <a:endParaRPr lang="en-US" altLang="ru-RU" sz="2400">
              <a:latin typeface="Monotype Corsiva" panose="03010101010201010101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latin typeface="Monotype Corsiva" panose="03010101010201010101" pitchFamily="66" charset="0"/>
              </a:rPr>
              <a:t>	</a:t>
            </a:r>
            <a:r>
              <a:rPr lang="ru-RU" altLang="ru-RU" sz="2400">
                <a:latin typeface="Monotype Corsiva" panose="03010101010201010101" pitchFamily="66" charset="0"/>
              </a:rPr>
              <a:t>мудреца Фукурума</a:t>
            </a:r>
            <a:r>
              <a:rPr lang="ru-RU" altLang="ru-RU" sz="2800"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5" name="Содержимое 3" descr="38410017_JapaneseNestingDolls.jpg">
            <a:extLst>
              <a:ext uri="{FF2B5EF4-FFF2-40B4-BE49-F238E27FC236}">
                <a16:creationId xmlns:a16="http://schemas.microsoft.com/office/drawing/2014/main" id="{FB387EF3-D61E-4378-BB45-46563F55D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40">
            <a:off x="4027488" y="1804988"/>
            <a:ext cx="4383087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3146DE8E-395A-BDA4-467D-DDAD3ADB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>
                <a:solidFill>
                  <a:srgbClr val="FF0000"/>
                </a:solidFill>
                <a:latin typeface="Monotype Corsiva" panose="03010101010201010101" pitchFamily="66" charset="0"/>
              </a:rPr>
              <a:t>Писанки</a:t>
            </a:r>
          </a:p>
        </p:txBody>
      </p:sp>
      <p:pic>
        <p:nvPicPr>
          <p:cNvPr id="23554" name="Picture 2" descr="https://avatars.mds.yandex.net/get-pdb/216365/96c6d49c-090b-4dfe-8956-ac7ccc6fc69e/s1200?webp=false">
            <a:extLst>
              <a:ext uri="{FF2B5EF4-FFF2-40B4-BE49-F238E27FC236}">
                <a16:creationId xmlns:a16="http://schemas.microsoft.com/office/drawing/2014/main" id="{33A8A63D-51AE-89F1-7746-71484C873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1417638"/>
            <a:ext cx="5828878" cy="47434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5F0F0-E23A-8304-3A2B-0D32D3D1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719263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latin typeface="Monotype Corsiva" pitchFamily="66" charset="0"/>
              </a:rPr>
              <a:t>Создателями первой матрешки считаются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Василий Петрович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Звездочкин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и 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Сергей Васильевич Малютин.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3" name="Рисунок 2" descr="60cadf3ef070592895b26e8eb58b5f85-350x511.jpg">
            <a:extLst>
              <a:ext uri="{FF2B5EF4-FFF2-40B4-BE49-F238E27FC236}">
                <a16:creationId xmlns:a16="http://schemas.microsoft.com/office/drawing/2014/main" id="{C74DE86B-445B-555E-2EA5-2D4296ACD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68563"/>
            <a:ext cx="2792412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0_1376a_2376e97b_XL.jpg">
            <a:extLst>
              <a:ext uri="{FF2B5EF4-FFF2-40B4-BE49-F238E27FC236}">
                <a16:creationId xmlns:a16="http://schemas.microsoft.com/office/drawing/2014/main" id="{F6965C77-0329-0B5A-82D2-CC990D276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84438"/>
            <a:ext cx="295275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5AFC7D0B-7321-7CCB-6E65-90D8B43E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Monotype Corsiva" panose="03010101010201010101" pitchFamily="66" charset="0"/>
              </a:rPr>
              <a:t>Девочка с петухом</a:t>
            </a:r>
          </a:p>
        </p:txBody>
      </p:sp>
      <p:pic>
        <p:nvPicPr>
          <p:cNvPr id="8195" name="Содержимое 3" descr="Русские наперстки">
            <a:hlinkClick r:id="rId2"/>
            <a:extLst>
              <a:ext uri="{FF2B5EF4-FFF2-40B4-BE49-F238E27FC236}">
                <a16:creationId xmlns:a16="http://schemas.microsoft.com/office/drawing/2014/main" id="{6E71C2AC-87CC-B647-D1F3-BA0A006A03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92955">
            <a:off x="1743075" y="1860550"/>
            <a:ext cx="2551113" cy="3897313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F0E682-89A2-7C3F-69A3-603D4540E224}"/>
              </a:ext>
            </a:extLst>
          </p:cNvPr>
          <p:cNvSpPr/>
          <p:nvPr/>
        </p:nvSpPr>
        <p:spPr>
          <a:xfrm>
            <a:off x="5076825" y="1844675"/>
            <a:ext cx="3527425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Monotype Corsiva" pitchFamily="66" charset="0"/>
              </a:rPr>
              <a:t>Первая русская матрешка</a:t>
            </a:r>
            <a:br>
              <a:rPr lang="ru-RU" sz="3200" dirty="0">
                <a:latin typeface="Monotype Corsiva" pitchFamily="66" charset="0"/>
              </a:rPr>
            </a:b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"Девочка с петухом"</a:t>
            </a:r>
            <a:r>
              <a:rPr lang="ru-RU" sz="3200" dirty="0">
                <a:latin typeface="Monotype Corsiva" pitchFamily="66" charset="0"/>
              </a:rPr>
              <a:t>,</a:t>
            </a:r>
            <a:br>
              <a:rPr lang="ru-RU" sz="3200" dirty="0">
                <a:latin typeface="Monotype Corsiva" pitchFamily="66" charset="0"/>
              </a:rPr>
            </a:br>
            <a:r>
              <a:rPr lang="ru-RU" sz="3200" dirty="0">
                <a:latin typeface="Monotype Corsiva" pitchFamily="66" charset="0"/>
              </a:rPr>
              <a:t>худ. Малютин С.В.</a:t>
            </a:r>
            <a:br>
              <a:rPr lang="ru-RU" sz="3200" dirty="0">
                <a:latin typeface="Monotype Corsiva" pitchFamily="66" charset="0"/>
              </a:rPr>
            </a:br>
            <a:r>
              <a:rPr lang="ru-RU" sz="3200" dirty="0">
                <a:latin typeface="Monotype Corsiva" pitchFamily="66" charset="0"/>
              </a:rPr>
              <a:t>Мастерская "Детское воспитание",</a:t>
            </a:r>
            <a:br>
              <a:rPr lang="ru-RU" sz="3200" dirty="0">
                <a:latin typeface="Monotype Corsiva" pitchFamily="66" charset="0"/>
              </a:rPr>
            </a:br>
            <a:r>
              <a:rPr lang="ru-RU" sz="3200" dirty="0">
                <a:latin typeface="Monotype Corsiva" pitchFamily="66" charset="0"/>
              </a:rPr>
              <a:t>конец XIX века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841159F-E9B7-671B-E466-857A5A61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>
                <a:solidFill>
                  <a:srgbClr val="FF0000"/>
                </a:solidFill>
                <a:latin typeface="Monotype Corsiva" panose="03010101010201010101" pitchFamily="66" charset="0"/>
              </a:rPr>
              <a:t>Семеновская матрешка</a:t>
            </a:r>
          </a:p>
        </p:txBody>
      </p:sp>
      <p:pic>
        <p:nvPicPr>
          <p:cNvPr id="28674" name="Picture 2" descr="https://www.lavka-podarkov.ru/upload/iblock/1b0/1.jpg">
            <a:extLst>
              <a:ext uri="{FF2B5EF4-FFF2-40B4-BE49-F238E27FC236}">
                <a16:creationId xmlns:a16="http://schemas.microsoft.com/office/drawing/2014/main" id="{BE201918-EADB-43DA-76D8-0FE815F0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297299"/>
            <a:ext cx="5544617" cy="4886114"/>
          </a:xfrm>
          <a:prstGeom prst="rect">
            <a:avLst/>
          </a:prstGeom>
          <a:noFill/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03368D96-4D2C-8760-D510-8FCBB6BF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>
                <a:solidFill>
                  <a:srgbClr val="FF0000"/>
                </a:solidFill>
                <a:latin typeface="Monotype Corsiva" panose="03010101010201010101" pitchFamily="66" charset="0"/>
              </a:rPr>
              <a:t>Матрешка из Полхов Майдана</a:t>
            </a:r>
          </a:p>
        </p:txBody>
      </p:sp>
      <p:pic>
        <p:nvPicPr>
          <p:cNvPr id="29698" name="Picture 2" descr="https://www.lavka-podarkov.ru/upload/iblock/030/DSC_2464.jpg">
            <a:extLst>
              <a:ext uri="{FF2B5EF4-FFF2-40B4-BE49-F238E27FC236}">
                <a16:creationId xmlns:a16="http://schemas.microsoft.com/office/drawing/2014/main" id="{93117FF4-82CB-9CC2-6057-A29C3E71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904656" cy="48018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A87035A-5B70-4526-E4F5-CA5FC4B9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>
                <a:solidFill>
                  <a:srgbClr val="FF0000"/>
                </a:solidFill>
                <a:latin typeface="Monotype Corsiva" panose="03010101010201010101" pitchFamily="66" charset="0"/>
              </a:rPr>
              <a:t>Загорская матрешка</a:t>
            </a:r>
          </a:p>
        </p:txBody>
      </p:sp>
      <p:pic>
        <p:nvPicPr>
          <p:cNvPr id="30722" name="Picture 2" descr="https://ds02.infourok.ru/uploads/ex/01dd/0008b46c-a84c9756/img19.jpg">
            <a:extLst>
              <a:ext uri="{FF2B5EF4-FFF2-40B4-BE49-F238E27FC236}">
                <a16:creationId xmlns:a16="http://schemas.microsoft.com/office/drawing/2014/main" id="{C680022D-6A8E-4801-36FB-3B5DDF04F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9045" t="16595" r="9844" b="6499"/>
          <a:stretch/>
        </p:blipFill>
        <p:spPr bwMode="auto">
          <a:xfrm>
            <a:off x="1259632" y="1417638"/>
            <a:ext cx="6408712" cy="45987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Тема35</Template>
  <TotalTime>194</TotalTime>
  <Words>109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Mistral</vt:lpstr>
      <vt:lpstr>Monotype Corsiva</vt:lpstr>
      <vt:lpstr>Тема35</vt:lpstr>
      <vt:lpstr>Творческий проект «В гости к матрёшке»</vt:lpstr>
      <vt:lpstr>Русская матрешка</vt:lpstr>
      <vt:lpstr>Фукурума</vt:lpstr>
      <vt:lpstr>Писанки</vt:lpstr>
      <vt:lpstr>Создателями первой матрешки считаются Василий Петрович Звездочкин  и   Сергей Васильевич Малютин. </vt:lpstr>
      <vt:lpstr>Девочка с петухом</vt:lpstr>
      <vt:lpstr>Семеновская матрешка</vt:lpstr>
      <vt:lpstr>Матрешка из Полхов Майдана</vt:lpstr>
      <vt:lpstr>Загорская матрешка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Роман Школа</cp:lastModifiedBy>
  <cp:revision>23</cp:revision>
  <dcterms:created xsi:type="dcterms:W3CDTF">2013-07-15T05:18:32Z</dcterms:created>
  <dcterms:modified xsi:type="dcterms:W3CDTF">2025-11-23T15:05:28Z</dcterms:modified>
</cp:coreProperties>
</file>