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67E7A5-532E-F652-E0D0-7FE93C4E3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4D801C-C566-A59E-6349-D2A85B428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16402F-819B-6BBB-137A-33BACA403F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138AA-73E2-4A24-86C4-04DCAAFDE1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5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1096C-F04A-4DF6-914C-0CF63F17E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ABD982-C62A-0B22-C9B1-648E460ED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3D00CB-4AD1-7B75-FC5F-3171B95FB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0BAE3-87BC-4BF3-8C0B-0706D31CE6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94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57DBFD-871F-0F5A-8F7B-5ACFCA55A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70D39E-4A2A-C109-70B3-2F27DE35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D2FB4-09D0-74B8-B523-908D80032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732CF-F649-4C95-856B-D9EFE240D7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780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FD1765-720B-A7DB-69C2-44E6C99C2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EF70E3-9995-8376-39F8-E47CD153F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5CC5C-36DC-E3E7-FD8E-2C697F4829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8CB1D-90B7-46F3-8F43-85E3B778F8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2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513A78-2929-21E7-5265-E92CB35AA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77234C-78DB-1B51-A76B-41795261C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D89224-EF31-9179-CB5C-3E92E1B9A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91A82-81FF-4780-8BED-FF2BDDDEAE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4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10F51E-A4F2-AC50-4E73-5BDF087F1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E9172-9B78-4367-0ADE-EBA867565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8150DB-69D3-87C0-1752-49EAD8E86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DF88F-25D9-48F1-BB87-8CDF0BE4BB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96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E5277E-ACAA-56A9-A863-70098303C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984D08-4F04-6DCA-3D52-51FE56BFE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19574B-F5D2-1A95-D869-97EF9F40A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E3EE0-51CE-407C-9848-0C12AC7B37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595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4F4C52-718C-28A3-8212-94DFBA728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40B53B-DEC7-6C7E-1978-E03B76C1DA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A9CD3C-5047-F4A6-FB5F-0DC59F601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45B44-1159-4C7F-A710-DDF918B25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11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82FB8E-08BD-11EA-4DB2-DBBB4BB3A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FB1A44-4114-4D17-8ABD-65F52DFB0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426106-07C1-594A-24CD-13D690D5B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02E99-F5D1-4C51-83D9-2C35059B8B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1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2E5AF-07B0-3B38-FA24-DDE4796DF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5F24F8-0D46-EF1D-DC24-32B57D3E7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6E965D-1193-939A-7DD9-7E49F8D35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AEF3D-FDA4-472A-9A26-B570F6BB8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3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DCFB1-26F8-C5E8-194A-8581E5BBE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CC567-708F-D031-73BD-DE84A39A9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D1821-F807-F7B5-24BA-72BC9059D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39F2-AFB7-43FF-A265-0DC813607F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0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CE5CC6-7282-C357-0734-7F8CEFAB5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9CA2E6-5F90-BFA6-30C2-6B6F1DC7D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F14976-6E4D-7F6E-94E8-DD6DD8FE23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959DAA-DB75-6CAD-1162-611C13540A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E800A5-26C9-23CB-DFF6-39988C7717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B5C4577-0E3B-493B-A84C-C8B00C05F9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8630B239-22A4-9EE1-9DDA-C2D6C75D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8770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008000"/>
                </a:solidFill>
              </a:rPr>
              <a:t>Лес и его голоса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" action="ppaction://media"/>
            <a:extLst>
              <a:ext uri="{FF2B5EF4-FFF2-40B4-BE49-F238E27FC236}">
                <a16:creationId xmlns:a16="http://schemas.microsoft.com/office/drawing/2014/main" id="{EC43F601-2DF4-18E9-3534-A5E59AE69974}"/>
              </a:ext>
            </a:extLst>
          </p:cNvPr>
          <p:cNvPicPr>
            <a:picLocks noChangeAspect="1" noChangeArrowheads="1"/>
          </p:cNvPicPr>
          <p:nvPr>
            <a:wavAudioFile r:embed="rId1" name="филин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D:\1\ЭНЦИКЛОПЕДИИ\ФОТО\270px-CRW_2987.jpg">
            <a:extLst>
              <a:ext uri="{FF2B5EF4-FFF2-40B4-BE49-F238E27FC236}">
                <a16:creationId xmlns:a16="http://schemas.microsoft.com/office/drawing/2014/main" id="{D3D8BDAA-515B-FF4A-931A-C6A80908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062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C179890A-8FD0-5D93-8B75-0898224E3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86400"/>
            <a:ext cx="3603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А так ухает гроза мышей, </a:t>
            </a:r>
          </a:p>
          <a:p>
            <a:pPr eaLnBrk="1" hangingPunct="1"/>
            <a:r>
              <a:rPr lang="ru-RU" altLang="ru-RU"/>
              <a:t>лесная хищница 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" action="ppaction://media"/>
            <a:extLst>
              <a:ext uri="{FF2B5EF4-FFF2-40B4-BE49-F238E27FC236}">
                <a16:creationId xmlns:a16="http://schemas.microsoft.com/office/drawing/2014/main" id="{06518E93-6629-026E-77FA-823A6A6C2C44}"/>
              </a:ext>
            </a:extLst>
          </p:cNvPr>
          <p:cNvPicPr>
            <a:picLocks noChangeAspect="1" noChangeArrowheads="1"/>
          </p:cNvPicPr>
          <p:nvPr>
            <a:wavAudioFile r:embed="rId1" name="медведь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67C2AB4A-1A45-9F1D-135B-D1A326C0A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257800"/>
            <a:ext cx="712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В лесу живут не только птицы, а и разные животные,</a:t>
            </a:r>
          </a:p>
          <a:p>
            <a:pPr algn="ctr" eaLnBrk="1" hangingPunct="1"/>
            <a:r>
              <a:rPr lang="ru-RU" altLang="ru-RU"/>
              <a:t>большие и маленькие. Послушай, как рычит</a:t>
            </a:r>
          </a:p>
          <a:p>
            <a:pPr algn="ctr" eaLnBrk="1" hangingPunct="1"/>
            <a:r>
              <a:rPr lang="ru-RU" altLang="ru-RU"/>
              <a:t>косолапый бурый мишка</a:t>
            </a:r>
          </a:p>
        </p:txBody>
      </p:sp>
      <p:pic>
        <p:nvPicPr>
          <p:cNvPr id="12292" name="Picture 4" descr="D:\1\ЭНЦИКЛОПЕДИИ\ФОТО\2200.jpg">
            <a:extLst>
              <a:ext uri="{FF2B5EF4-FFF2-40B4-BE49-F238E27FC236}">
                <a16:creationId xmlns:a16="http://schemas.microsoft.com/office/drawing/2014/main" id="{D7886905-4EF6-02EB-14A4-82B4BCA7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715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A455AB9-2BAC-8977-6C94-2A92578E8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38800"/>
            <a:ext cx="6753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А так воет серый волк. А еще он умеет лаять, ведь</a:t>
            </a:r>
          </a:p>
          <a:p>
            <a:pPr algn="ctr" eaLnBrk="1" hangingPunct="1"/>
            <a:r>
              <a:rPr lang="ru-RU" altLang="ru-RU"/>
              <a:t>он родственник собаки.</a:t>
            </a:r>
          </a:p>
        </p:txBody>
      </p:sp>
      <p:pic>
        <p:nvPicPr>
          <p:cNvPr id="14339" name="Picture 3">
            <a:hlinkClick r:id="" action="ppaction://media"/>
            <a:extLst>
              <a:ext uri="{FF2B5EF4-FFF2-40B4-BE49-F238E27FC236}">
                <a16:creationId xmlns:a16="http://schemas.microsoft.com/office/drawing/2014/main" id="{E6BC003E-A838-3CB0-B71E-CE94BD26D48B}"/>
              </a:ext>
            </a:extLst>
          </p:cNvPr>
          <p:cNvPicPr>
            <a:picLocks noChangeAspect="1" noChangeArrowheads="1"/>
          </p:cNvPicPr>
          <p:nvPr>
            <a:wavAudioFile r:embed="rId1" name="wolf0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hlinkClick r:id="" action="ppaction://media"/>
            <a:extLst>
              <a:ext uri="{FF2B5EF4-FFF2-40B4-BE49-F238E27FC236}">
                <a16:creationId xmlns:a16="http://schemas.microsoft.com/office/drawing/2014/main" id="{C1A7D8D6-3D86-FAD7-0A02-E71E2CB01E17}"/>
              </a:ext>
            </a:extLst>
          </p:cNvPr>
          <p:cNvPicPr>
            <a:picLocks noChangeAspect="1" noChangeArrowheads="1"/>
          </p:cNvPicPr>
          <p:nvPr>
            <a:wavAudioFile r:embed="rId2" name="wolfgav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D:\1\ЭНЦИКЛОПЕДИИ\ФОТО\волк.jpg">
            <a:extLst>
              <a:ext uri="{FF2B5EF4-FFF2-40B4-BE49-F238E27FC236}">
                <a16:creationId xmlns:a16="http://schemas.microsoft.com/office/drawing/2014/main" id="{4F2FB574-46DC-69D8-BC8B-2EEF478A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" action="ppaction://media"/>
            <a:extLst>
              <a:ext uri="{FF2B5EF4-FFF2-40B4-BE49-F238E27FC236}">
                <a16:creationId xmlns:a16="http://schemas.microsoft.com/office/drawing/2014/main" id="{03716C6C-2E2C-3957-B6FE-A7B1BE0C6A05}"/>
              </a:ext>
            </a:extLst>
          </p:cNvPr>
          <p:cNvPicPr>
            <a:picLocks noChangeAspect="1" noChangeArrowheads="1"/>
          </p:cNvPicPr>
          <p:nvPr>
            <a:wavAudioFile r:embed="rId1" name="лисы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9A5AB750-20CA-53E0-7097-E32F9B54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867400"/>
            <a:ext cx="267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А так лают лисицы</a:t>
            </a:r>
          </a:p>
        </p:txBody>
      </p:sp>
      <p:pic>
        <p:nvPicPr>
          <p:cNvPr id="14340" name="Picture 4" descr="D:\1\ЭНЦИКЛОПЕДИИ\ФОТО\ис.jpg">
            <a:extLst>
              <a:ext uri="{FF2B5EF4-FFF2-40B4-BE49-F238E27FC236}">
                <a16:creationId xmlns:a16="http://schemas.microsoft.com/office/drawing/2014/main" id="{5942DA62-42C8-785C-E28B-21D1A73C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hlinkClick r:id="" action="ppaction://media"/>
            <a:extLst>
              <a:ext uri="{FF2B5EF4-FFF2-40B4-BE49-F238E27FC236}">
                <a16:creationId xmlns:a16="http://schemas.microsoft.com/office/drawing/2014/main" id="{EC5DC11B-51B1-4659-3638-309612CA1688}"/>
              </a:ext>
            </a:extLst>
          </p:cNvPr>
          <p:cNvPicPr>
            <a:picLocks noChangeAspect="1" noChangeArrowheads="1"/>
          </p:cNvPicPr>
          <p:nvPr>
            <a:wavAudioFile r:embed="rId1" name="лось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E9780FC3-593B-4C48-45E9-4705AE94F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76800"/>
            <a:ext cx="42148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А это голос могучего лося. </a:t>
            </a:r>
            <a:endParaRPr lang="en-US" altLang="ru-RU"/>
          </a:p>
          <a:p>
            <a:pPr eaLnBrk="1" hangingPunct="1"/>
            <a:r>
              <a:rPr lang="ru-RU" altLang="ru-RU"/>
              <a:t>Говорят, что лось трубит.</a:t>
            </a:r>
          </a:p>
          <a:p>
            <a:pPr eaLnBrk="1" hangingPunct="1"/>
            <a:r>
              <a:rPr lang="ru-RU" altLang="ru-RU"/>
              <a:t>Правда похоже, что неумелый </a:t>
            </a:r>
            <a:endParaRPr lang="en-US" altLang="ru-RU"/>
          </a:p>
          <a:p>
            <a:pPr eaLnBrk="1" hangingPunct="1"/>
            <a:r>
              <a:rPr lang="ru-RU" altLang="ru-RU"/>
              <a:t>музыкант дует в трубу</a:t>
            </a:r>
            <a:r>
              <a:rPr lang="en-US" altLang="ru-RU"/>
              <a:t>?</a:t>
            </a:r>
            <a:endParaRPr lang="ru-RU" altLang="ru-RU"/>
          </a:p>
        </p:txBody>
      </p:sp>
      <p:pic>
        <p:nvPicPr>
          <p:cNvPr id="15364" name="Picture 4" descr="D:\1\ЭНЦИКЛОПЕДИИ\ФОТО\Безымянный.bmp">
            <a:extLst>
              <a:ext uri="{FF2B5EF4-FFF2-40B4-BE49-F238E27FC236}">
                <a16:creationId xmlns:a16="http://schemas.microsoft.com/office/drawing/2014/main" id="{2A87C2BF-440E-4000-FF96-F5FFD6BB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89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hlinkClick r:id="" action="ppaction://media"/>
            <a:extLst>
              <a:ext uri="{FF2B5EF4-FFF2-40B4-BE49-F238E27FC236}">
                <a16:creationId xmlns:a16="http://schemas.microsoft.com/office/drawing/2014/main" id="{10204C2C-A2F6-C0E3-86F1-A35F84D6CAB4}"/>
              </a:ext>
            </a:extLst>
          </p:cNvPr>
          <p:cNvPicPr>
            <a:picLocks noChangeAspect="1" noChangeArrowheads="1"/>
          </p:cNvPicPr>
          <p:nvPr>
            <a:wavAudioFile r:embed="rId1" name="енот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1\ЭНЦИКЛОПЕДИИ\ФОТО\enot2.jpg">
            <a:extLst>
              <a:ext uri="{FF2B5EF4-FFF2-40B4-BE49-F238E27FC236}">
                <a16:creationId xmlns:a16="http://schemas.microsoft.com/office/drawing/2014/main" id="{F367BB9A-CA71-1AAD-7CF9-FC9880B8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2781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E708B1AC-8838-2EC4-90FC-F5DAC155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562600"/>
            <a:ext cx="4257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У маленького пушистого енота</a:t>
            </a:r>
          </a:p>
          <a:p>
            <a:pPr eaLnBrk="1" hangingPunct="1"/>
            <a:r>
              <a:rPr lang="ru-RU" altLang="ru-RU"/>
              <a:t>тоже свой голос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1\ЭНЦИКЛОПЕДИИ\ФОТО\олень.jpg">
            <a:extLst>
              <a:ext uri="{FF2B5EF4-FFF2-40B4-BE49-F238E27FC236}">
                <a16:creationId xmlns:a16="http://schemas.microsoft.com/office/drawing/2014/main" id="{FF1572AB-B70F-E2C5-56D0-A4785DCB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962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534055E8-F5FD-872B-8F36-B67BBA012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486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А еще в лесу живет красавец-олень,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1\ЭНЦИКЛОПЕДИИ\ФОТО\6_6_b.jpg">
            <a:extLst>
              <a:ext uri="{FF2B5EF4-FFF2-40B4-BE49-F238E27FC236}">
                <a16:creationId xmlns:a16="http://schemas.microsoft.com/office/drawing/2014/main" id="{9162C30C-843E-D04E-9D14-89FFB382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676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6FF25646-5DC9-ED59-9C7F-5406C2FF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96000"/>
            <a:ext cx="215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колючий ежик,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1\ЭНЦИКЛОПЕДИИ\ФОТО\елка.jpg">
            <a:extLst>
              <a:ext uri="{FF2B5EF4-FFF2-40B4-BE49-F238E27FC236}">
                <a16:creationId xmlns:a16="http://schemas.microsoft.com/office/drawing/2014/main" id="{5C352EAF-7848-8878-4BD4-A1DF5A1F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6965178F-E2CF-FB5D-B4A6-3ADE502DF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943600"/>
            <a:ext cx="2211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рыжая белочка,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1\ЭНЦИКЛОПЕДИИ\ФОТО\заяц.jpg">
            <a:extLst>
              <a:ext uri="{FF2B5EF4-FFF2-40B4-BE49-F238E27FC236}">
                <a16:creationId xmlns:a16="http://schemas.microsoft.com/office/drawing/2014/main" id="{C6BBDF6B-A0E2-CE06-82E2-6DAF214C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C17114DE-177E-E57D-6530-BF055117C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943600"/>
            <a:ext cx="257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пушистый зайчик.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\ЭНЦИКЛОПЕДИИ\ФОТО\sosni.jpg">
            <a:extLst>
              <a:ext uri="{FF2B5EF4-FFF2-40B4-BE49-F238E27FC236}">
                <a16:creationId xmlns:a16="http://schemas.microsoft.com/office/drawing/2014/main" id="{04DA0669-14AE-1415-5DC4-BEDD779F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hlinkClick r:id="" action="ppaction://media"/>
            <a:extLst>
              <a:ext uri="{FF2B5EF4-FFF2-40B4-BE49-F238E27FC236}">
                <a16:creationId xmlns:a16="http://schemas.microsoft.com/office/drawing/2014/main" id="{D5BB6E87-192C-6D8C-1B45-21A44105A549}"/>
              </a:ext>
            </a:extLst>
          </p:cNvPr>
          <p:cNvPicPr>
            <a:picLocks noChangeAspect="1" noChangeArrowheads="1"/>
          </p:cNvPicPr>
          <p:nvPr>
            <a:wavAudioFile r:embed="rId1" name="forest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E7D1B01A-0A35-7673-80A5-4124EBCF0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5791200"/>
            <a:ext cx="7353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Давай прогуляемся с тобой в лес. Узнаем, какие птицы</a:t>
            </a:r>
          </a:p>
          <a:p>
            <a:pPr algn="ctr" eaLnBrk="1" hangingPunct="1"/>
            <a:r>
              <a:rPr lang="ru-RU" altLang="ru-RU"/>
              <a:t>и животные здесь живут и послушаем их голоса.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" action="ppaction://media"/>
            <a:extLst>
              <a:ext uri="{FF2B5EF4-FFF2-40B4-BE49-F238E27FC236}">
                <a16:creationId xmlns:a16="http://schemas.microsoft.com/office/drawing/2014/main" id="{8CF6B5E2-658A-92D5-D00E-2B2FEC93CCC0}"/>
              </a:ext>
            </a:extLst>
          </p:cNvPr>
          <p:cNvPicPr>
            <a:picLocks noChangeAspect="1" noChangeArrowheads="1"/>
          </p:cNvPicPr>
          <p:nvPr>
            <a:wavAudioFile r:embed="rId1" name="kuku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D80D2BF7-4DC2-8B87-DE64-C641B2A90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7316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Ну-ка, прислушайся. Чей это голос</a:t>
            </a:r>
            <a:r>
              <a:rPr lang="en-US" altLang="ru-RU"/>
              <a:t>? </a:t>
            </a:r>
            <a:r>
              <a:rPr lang="ru-RU" altLang="ru-RU"/>
              <a:t>Так кукует лесная</a:t>
            </a:r>
          </a:p>
          <a:p>
            <a:pPr algn="ctr" eaLnBrk="1" hangingPunct="1"/>
            <a:r>
              <a:rPr lang="ru-RU" altLang="ru-RU"/>
              <a:t>птица кукушка</a:t>
            </a:r>
          </a:p>
        </p:txBody>
      </p:sp>
      <p:pic>
        <p:nvPicPr>
          <p:cNvPr id="4100" name="Picture 4" descr="D:\1\ЭНЦИКЛОПЕДИИ\ФОТО\image008.jpg">
            <a:extLst>
              <a:ext uri="{FF2B5EF4-FFF2-40B4-BE49-F238E27FC236}">
                <a16:creationId xmlns:a16="http://schemas.microsoft.com/office/drawing/2014/main" id="{A8ADBD7A-08C7-1C22-D347-901D0171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086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" action="ppaction://media"/>
            <a:extLst>
              <a:ext uri="{FF2B5EF4-FFF2-40B4-BE49-F238E27FC236}">
                <a16:creationId xmlns:a16="http://schemas.microsoft.com/office/drawing/2014/main" id="{5CE38C12-5253-2A4A-C1C4-AC5C2112F26C}"/>
              </a:ext>
            </a:extLst>
          </p:cNvPr>
          <p:cNvPicPr>
            <a:picLocks noChangeAspect="1" noChangeArrowheads="1"/>
          </p:cNvPicPr>
          <p:nvPr>
            <a:wavAudioFile r:embed="rId1" name="дятел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23902F78-797B-AD57-B594-76374479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0"/>
            <a:ext cx="3581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А это что за треск стоит в </a:t>
            </a:r>
          </a:p>
          <a:p>
            <a:pPr eaLnBrk="1" hangingPunct="1"/>
            <a:r>
              <a:rPr lang="ru-RU" altLang="ru-RU"/>
              <a:t>лесу</a:t>
            </a:r>
            <a:r>
              <a:rPr lang="en-US" altLang="ru-RU"/>
              <a:t>?</a:t>
            </a:r>
            <a:r>
              <a:rPr lang="ru-RU" altLang="ru-RU"/>
              <a:t> Так стучит своим</a:t>
            </a:r>
          </a:p>
          <a:p>
            <a:pPr eaLnBrk="1" hangingPunct="1"/>
            <a:r>
              <a:rPr lang="ru-RU" altLang="ru-RU"/>
              <a:t>крепким клювом дятел. </a:t>
            </a:r>
          </a:p>
          <a:p>
            <a:pPr eaLnBrk="1" hangingPunct="1"/>
            <a:r>
              <a:rPr lang="ru-RU" altLang="ru-RU"/>
              <a:t>Он достает из-под коры </a:t>
            </a:r>
          </a:p>
          <a:p>
            <a:pPr eaLnBrk="1" hangingPunct="1"/>
            <a:r>
              <a:rPr lang="ru-RU" altLang="ru-RU"/>
              <a:t>насекомых себе на обед</a:t>
            </a:r>
            <a:r>
              <a:rPr lang="en-US" altLang="ru-RU"/>
              <a:t> </a:t>
            </a:r>
            <a:endParaRPr lang="ru-RU" altLang="ru-RU"/>
          </a:p>
        </p:txBody>
      </p:sp>
      <p:pic>
        <p:nvPicPr>
          <p:cNvPr id="5124" name="Picture 4" descr="D:\1\ЭНЦИКЛОПЕДИИ\ФОТО\daitel.jpg">
            <a:extLst>
              <a:ext uri="{FF2B5EF4-FFF2-40B4-BE49-F238E27FC236}">
                <a16:creationId xmlns:a16="http://schemas.microsoft.com/office/drawing/2014/main" id="{FB48D903-2ADC-FB84-7C27-50F8CAD7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705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media"/>
            <a:extLst>
              <a:ext uri="{FF2B5EF4-FFF2-40B4-BE49-F238E27FC236}">
                <a16:creationId xmlns:a16="http://schemas.microsoft.com/office/drawing/2014/main" id="{800EC6A5-07E0-F778-8DB3-D1FA06851BA1}"/>
              </a:ext>
            </a:extLst>
          </p:cNvPr>
          <p:cNvPicPr>
            <a:picLocks noChangeAspect="1" noChangeArrowheads="1"/>
          </p:cNvPicPr>
          <p:nvPr>
            <a:wavAudioFile r:embed="rId1" name="sinica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2353CB16-6C52-AFED-E9D8-2BC31029D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43600"/>
            <a:ext cx="700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А это </a:t>
            </a:r>
            <a:r>
              <a:rPr lang="en-US" altLang="ru-RU"/>
              <a:t>“</a:t>
            </a:r>
            <a:r>
              <a:rPr lang="ru-RU" altLang="ru-RU"/>
              <a:t>звенит</a:t>
            </a:r>
            <a:r>
              <a:rPr lang="en-US" altLang="ru-RU"/>
              <a:t>”</a:t>
            </a:r>
            <a:r>
              <a:rPr lang="ru-RU" altLang="ru-RU"/>
              <a:t> синичка, радуется солнышку и теплу</a:t>
            </a:r>
          </a:p>
        </p:txBody>
      </p:sp>
      <p:pic>
        <p:nvPicPr>
          <p:cNvPr id="6148" name="Picture 4" descr="D:\ЭНЦИКЛОПЕДИИ\Новая папка\102HP720\sinica.jpg">
            <a:extLst>
              <a:ext uri="{FF2B5EF4-FFF2-40B4-BE49-F238E27FC236}">
                <a16:creationId xmlns:a16="http://schemas.microsoft.com/office/drawing/2014/main" id="{0FC68AE8-AAAB-A149-12B1-3717EC37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" action="ppaction://media"/>
            <a:extLst>
              <a:ext uri="{FF2B5EF4-FFF2-40B4-BE49-F238E27FC236}">
                <a16:creationId xmlns:a16="http://schemas.microsoft.com/office/drawing/2014/main" id="{22C3CE52-D03C-905C-D105-EB18CDD2B7E1}"/>
              </a:ext>
            </a:extLst>
          </p:cNvPr>
          <p:cNvPicPr>
            <a:picLocks noChangeAspect="1" noChangeArrowheads="1"/>
          </p:cNvPicPr>
          <p:nvPr>
            <a:wavAudioFile r:embed="rId1" name="crow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98679704-66D2-0619-C6A1-3A7F50461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629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А голос этой птицы узнал</a:t>
            </a:r>
            <a:r>
              <a:rPr lang="en-US" altLang="ru-RU"/>
              <a:t>? </a:t>
            </a:r>
            <a:r>
              <a:rPr lang="ru-RU" altLang="ru-RU"/>
              <a:t>Это каркает ворона</a:t>
            </a:r>
          </a:p>
        </p:txBody>
      </p:sp>
      <p:pic>
        <p:nvPicPr>
          <p:cNvPr id="7172" name="Picture 4" descr="D:\1\ЭНЦИКЛОПЕДИИ\ФОТО\ворона copy.jpg">
            <a:extLst>
              <a:ext uri="{FF2B5EF4-FFF2-40B4-BE49-F238E27FC236}">
                <a16:creationId xmlns:a16="http://schemas.microsoft.com/office/drawing/2014/main" id="{6831873D-C3AC-6A48-4344-5AB7E68FE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67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" action="ppaction://media"/>
            <a:extLst>
              <a:ext uri="{FF2B5EF4-FFF2-40B4-BE49-F238E27FC236}">
                <a16:creationId xmlns:a16="http://schemas.microsoft.com/office/drawing/2014/main" id="{828EEE7D-6B60-F110-1B70-2DEEAD974FF3}"/>
              </a:ext>
            </a:extLst>
          </p:cNvPr>
          <p:cNvPicPr>
            <a:picLocks noChangeAspect="1" noChangeArrowheads="1"/>
          </p:cNvPicPr>
          <p:nvPr>
            <a:wavAudioFile r:embed="rId1" name="соловей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35B43A8F-1FA0-BAFD-ABCD-B9EEAD46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334000"/>
            <a:ext cx="2884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Так поет-заливается </a:t>
            </a:r>
          </a:p>
          <a:p>
            <a:pPr eaLnBrk="1" hangingPunct="1"/>
            <a:r>
              <a:rPr lang="ru-RU" altLang="ru-RU"/>
              <a:t>соловей, серенькая, </a:t>
            </a:r>
          </a:p>
          <a:p>
            <a:pPr eaLnBrk="1" hangingPunct="1"/>
            <a:r>
              <a:rPr lang="ru-RU" altLang="ru-RU"/>
              <a:t>неприметная птичка</a:t>
            </a:r>
          </a:p>
        </p:txBody>
      </p:sp>
      <p:pic>
        <p:nvPicPr>
          <p:cNvPr id="8196" name="Picture 4" descr="D:\1\ЭНЦИКЛОПЕДИИ\ФОТО\nightingale1.jpg">
            <a:extLst>
              <a:ext uri="{FF2B5EF4-FFF2-40B4-BE49-F238E27FC236}">
                <a16:creationId xmlns:a16="http://schemas.microsoft.com/office/drawing/2014/main" id="{C8135E5B-6984-C07C-09BE-0736394D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8910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\ЭНЦИКЛОПЕДИИ\ФОТО\galerida_cristata_grested_lark_KJ7T5690_out_j.jpg">
            <a:extLst>
              <a:ext uri="{FF2B5EF4-FFF2-40B4-BE49-F238E27FC236}">
                <a16:creationId xmlns:a16="http://schemas.microsoft.com/office/drawing/2014/main" id="{B9E70A4D-8BCE-325D-0FFB-F8324B71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4102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hlinkClick r:id="" action="ppaction://media"/>
            <a:extLst>
              <a:ext uri="{FF2B5EF4-FFF2-40B4-BE49-F238E27FC236}">
                <a16:creationId xmlns:a16="http://schemas.microsoft.com/office/drawing/2014/main" id="{D7A44375-EE1A-30FF-025B-B7C59109D50C}"/>
              </a:ext>
            </a:extLst>
          </p:cNvPr>
          <p:cNvPicPr>
            <a:picLocks noChangeAspect="1" noChangeArrowheads="1"/>
          </p:cNvPicPr>
          <p:nvPr>
            <a:wavAudioFile r:embed="rId1" name="жаворонок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AD6EE52C-DBEB-C25E-100A-E6D2789F3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19800"/>
            <a:ext cx="354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А так щебечет жаворонок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\ЭНЦИКЛОПЕДИИ\ФОТО\Безымянный.bmp">
            <a:extLst>
              <a:ext uri="{FF2B5EF4-FFF2-40B4-BE49-F238E27FC236}">
                <a16:creationId xmlns:a16="http://schemas.microsoft.com/office/drawing/2014/main" id="{68F9C84A-1FA8-2F49-A2C3-1261CF9F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152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hlinkClick r:id="" action="ppaction://media"/>
            <a:extLst>
              <a:ext uri="{FF2B5EF4-FFF2-40B4-BE49-F238E27FC236}">
                <a16:creationId xmlns:a16="http://schemas.microsoft.com/office/drawing/2014/main" id="{6CDCD65E-A1BB-02B7-27E4-8FC5AA4A0649}"/>
              </a:ext>
            </a:extLst>
          </p:cNvPr>
          <p:cNvPicPr>
            <a:picLocks noChangeAspect="1" noChangeArrowheads="1"/>
          </p:cNvPicPr>
          <p:nvPr>
            <a:wavAudioFile r:embed="rId1" name="скворец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56A67712-92C4-2EA0-9AED-AD89A79D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75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02129969-B13B-9D38-5E8B-E51912CF9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6864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Вот еще один знаменитый птичий певец – скворец.</a:t>
            </a:r>
          </a:p>
          <a:p>
            <a:pPr algn="ctr" eaLnBrk="1" hangingPunct="1"/>
            <a:r>
              <a:rPr lang="ru-RU" altLang="ru-RU"/>
              <a:t>Послушай, какие трели он выводит.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207</Words>
  <Application>Microsoft Office PowerPoint</Application>
  <PresentationFormat>Экран (4:3)</PresentationFormat>
  <Paragraphs>36</Paragraphs>
  <Slides>19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Times New Roman</vt:lpstr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Base>www.babyroom.narod.ru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и его голоса</dc:title>
  <dc:creator>Юлия Каспарова</dc:creator>
  <cp:lastModifiedBy>Роман Школа</cp:lastModifiedBy>
  <cp:revision>2</cp:revision>
  <dcterms:created xsi:type="dcterms:W3CDTF">2006-04-03T08:01:42Z</dcterms:created>
  <dcterms:modified xsi:type="dcterms:W3CDTF">2025-11-23T15:05:58Z</dcterms:modified>
</cp:coreProperties>
</file>