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9" r:id="rId6"/>
    <p:sldId id="259" r:id="rId7"/>
    <p:sldId id="260" r:id="rId8"/>
    <p:sldId id="261" r:id="rId9"/>
    <p:sldId id="263" r:id="rId10"/>
    <p:sldId id="276" r:id="rId11"/>
    <p:sldId id="264" r:id="rId12"/>
    <p:sldId id="270" r:id="rId13"/>
    <p:sldId id="265" r:id="rId14"/>
    <p:sldId id="266" r:id="rId15"/>
    <p:sldId id="267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158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36C21D-C97A-09AE-7626-9C03C3AB4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569A3-0D77-4D76-9055-F38B0C9A5F48}" type="datetimeFigureOut">
              <a:rPr lang="ru-RU"/>
              <a:pPr>
                <a:defRPr/>
              </a:pPr>
              <a:t>23.11.2025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62078F-3F67-6B2F-013E-3AABF11C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D8DE7D-F714-F561-0360-F45715B11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5E4A1-72FF-4E42-B11F-20502377AE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561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205F13-C4AD-EEA0-F680-084CEF094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2262-97B1-458A-A0E9-6089949FFEBE}" type="datetimeFigureOut">
              <a:rPr lang="ru-RU"/>
              <a:pPr>
                <a:defRPr/>
              </a:pPr>
              <a:t>23.11.2025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8D3473-F15B-A913-2046-8EEA0DAF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9A3116-14BA-A10E-EA66-B851DF8BB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16CF2-974F-4B48-8F45-EC161D252D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62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272DCB-B3A2-C107-EE6B-8C14099C6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B356F-8906-420F-A405-8336DAA16BF7}" type="datetimeFigureOut">
              <a:rPr lang="ru-RU"/>
              <a:pPr>
                <a:defRPr/>
              </a:pPr>
              <a:t>23.11.2025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66B4C9-DD9F-4045-7C16-33C64B212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8233D4-6DE0-D5AB-B5CB-4A6E54917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12EBF-3256-4F8B-9CB5-AA9783211B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694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4DEA86-F722-1D93-5B5B-E9BB7117F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AEB8-138D-4D37-AF1C-FADF01E73B7A}" type="datetimeFigureOut">
              <a:rPr lang="ru-RU"/>
              <a:pPr>
                <a:defRPr/>
              </a:pPr>
              <a:t>23.11.2025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D8EAC1-5E3F-DFD8-D63C-8643E4723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352EA6-A1AC-04E8-F050-32BFC4EA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23E9B-98DD-4C0B-9961-02AA31445E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6851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155F20-1B52-43EA-78AF-F36C11F9E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D3418-2BE9-4C89-9EE9-56FC6642D638}" type="datetimeFigureOut">
              <a:rPr lang="ru-RU"/>
              <a:pPr>
                <a:defRPr/>
              </a:pPr>
              <a:t>23.11.2025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4AFD6D-2EA3-40D7-798D-F6D50B96C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8A2DF5-BA0B-F96C-3A4E-C11617D2A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13A38-13FA-44A6-8E3C-D4E7871C51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2591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1E87DD4A-C207-5BC7-8D3D-35F5D13AA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F88BB-B812-438E-90AA-FE66E90AC92D}" type="datetimeFigureOut">
              <a:rPr lang="ru-RU"/>
              <a:pPr>
                <a:defRPr/>
              </a:pPr>
              <a:t>23.11.2025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7FFAA730-904C-6465-BBDB-F8D8C2093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85A1095-7F58-0A3A-7B1F-12231900E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D1CC6-37AE-48CC-877E-067AAA8AF3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498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EE573A8B-BBE7-976D-9F44-127F21AFE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4A125-CB52-4FF2-90A2-BEB61FF1EFFB}" type="datetimeFigureOut">
              <a:rPr lang="ru-RU"/>
              <a:pPr>
                <a:defRPr/>
              </a:pPr>
              <a:t>23.11.2025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AEB8DC30-150B-91D0-730A-7AF063785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25511FC6-1539-8B7B-A1FE-8C5F07F38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C44E6-CE62-4C30-A643-C6CF19FB56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8032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48398344-9990-E9E4-84AA-58795932D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76504-74E4-4430-981D-8080EE7F6D1A}" type="datetimeFigureOut">
              <a:rPr lang="ru-RU"/>
              <a:pPr>
                <a:defRPr/>
              </a:pPr>
              <a:t>23.11.2025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8EDD7A46-3C5F-BA52-3982-5B19874F6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0B80317E-D5B3-7727-5248-C106627D5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812D6-5D70-4951-9E86-04CE49A179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5077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EDA6F545-6CF0-0742-98B4-7DE172D8F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50F0E-7B4F-436D-BF6B-2A462A5A1B57}" type="datetimeFigureOut">
              <a:rPr lang="ru-RU"/>
              <a:pPr>
                <a:defRPr/>
              </a:pPr>
              <a:t>23.11.2025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A118102A-321C-8A63-C20F-D86CD6F7D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BDB68706-9CBE-28FB-C82E-41C8B5EBC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373D9-4143-43D3-9284-36F98B9FF6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2784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C532848D-8B78-BCBE-43FA-8B96A5831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4C392-EF91-4904-8C01-09550BC28C16}" type="datetimeFigureOut">
              <a:rPr lang="ru-RU"/>
              <a:pPr>
                <a:defRPr/>
              </a:pPr>
              <a:t>23.11.2025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2AD9DAE8-349C-52CF-F9DF-64B6B14C6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C24E92CD-EB9A-002F-0486-895BFDE04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96669-E193-465C-BCAC-EB5196FA4D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414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1B888441-AF14-AA90-A8F3-5FA3DBAAC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573FF-52A5-457A-8677-39CAC8520F90}" type="datetimeFigureOut">
              <a:rPr lang="ru-RU"/>
              <a:pPr>
                <a:defRPr/>
              </a:pPr>
              <a:t>23.11.2025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5E39979-FEA4-1419-273F-E7B65A96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E2272B9-207F-C6BC-6890-022C6FDE8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74C5F-BCC3-48C0-A04C-0C1171C83A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033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2DA84C85-F52C-06C8-BC8D-6D3664EFDEA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DE213703-3D77-5CDE-E36D-49F5E120E4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7167A3-722B-A218-EA3B-A49DE1CF7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844091-B5B6-4D76-AFF2-FC05133E9194}" type="datetimeFigureOut">
              <a:rPr lang="ru-RU"/>
              <a:pPr>
                <a:defRPr/>
              </a:pPr>
              <a:t>23.11.2025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17047A-B894-FACB-652C-8DEAD898A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33F49A-3944-7C53-AB64-DC2C748CD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242EDEB-29E6-4F25-B956-0EFEA1953E1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BFC9C0-0223-2DEE-7855-722340260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313" y="188913"/>
            <a:ext cx="8675687" cy="503237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ru-RU" sz="1600" dirty="0"/>
          </a:p>
        </p:txBody>
      </p:sp>
      <p:pic>
        <p:nvPicPr>
          <p:cNvPr id="2051" name="Picture 5" descr="http://www.lama.kz/pic/space/4444/kosmos-1600x1200.jpg">
            <a:extLst>
              <a:ext uri="{FF2B5EF4-FFF2-40B4-BE49-F238E27FC236}">
                <a16:creationId xmlns:a16="http://schemas.microsoft.com/office/drawing/2014/main" id="{058CE3D0-E9DA-830A-755B-C3B6AC7E1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844675"/>
            <a:ext cx="5329238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Заголовок 1">
            <a:extLst>
              <a:ext uri="{FF2B5EF4-FFF2-40B4-BE49-F238E27FC236}">
                <a16:creationId xmlns:a16="http://schemas.microsoft.com/office/drawing/2014/main" id="{A1FA62DB-EE40-93CE-A4DF-4B9465017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450" y="188913"/>
            <a:ext cx="7504113" cy="647700"/>
          </a:xfrm>
        </p:spPr>
        <p:txBody>
          <a:bodyPr/>
          <a:lstStyle/>
          <a:p>
            <a:pPr eaLnBrk="1" hangingPunct="1"/>
            <a:r>
              <a:rPr lang="ru-RU" altLang="ru-RU" sz="7200" b="1"/>
              <a:t>КОСМОС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AD99C045-11E4-FD17-8A9F-FA9031534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1800"/>
              <a:t>Посмотри, синие пятна на нашей планете – это вода – моря и океаны. Зеленые пятнышки – это зеленые леса и луга. Коричневые пятна – это горы. Правда она очень красивая, наша планета? А этот небольшой шарик в уголке – это наша Луна!</a:t>
            </a:r>
          </a:p>
        </p:txBody>
      </p:sp>
      <p:sp>
        <p:nvSpPr>
          <p:cNvPr id="11267" name="Содержимое 2">
            <a:extLst>
              <a:ext uri="{FF2B5EF4-FFF2-40B4-BE49-F238E27FC236}">
                <a16:creationId xmlns:a16="http://schemas.microsoft.com/office/drawing/2014/main" id="{7737F80E-8F22-3BC7-444A-9E9E203E0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1268" name="Picture 5" descr="http://mywidescreenwallpapers.com/wallpapers/various_10/earth_and_the_moon_widescreen_wallpaper_44432.jpg">
            <a:extLst>
              <a:ext uri="{FF2B5EF4-FFF2-40B4-BE49-F238E27FC236}">
                <a16:creationId xmlns:a16="http://schemas.microsoft.com/office/drawing/2014/main" id="{B408DFB5-80CB-A79D-3D6A-56EAF34D5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2875"/>
            <a:ext cx="8434388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04449825-7CDA-BC2D-8311-5F7685EEA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1800"/>
              <a:t>Луна из космоса тоже видна как шар. Луна намного меньше нашей планеты Земля.</a:t>
            </a:r>
          </a:p>
        </p:txBody>
      </p:sp>
      <p:sp>
        <p:nvSpPr>
          <p:cNvPr id="12291" name="Содержимое 2">
            <a:extLst>
              <a:ext uri="{FF2B5EF4-FFF2-40B4-BE49-F238E27FC236}">
                <a16:creationId xmlns:a16="http://schemas.microsoft.com/office/drawing/2014/main" id="{A6CF231C-5E5B-A1FD-74CB-0F2E7FE40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2292" name="Picture 5" descr="http://middleschool.gardencity.k12.ny.us/UserFiles/Servers/Server_881145/Image/pane/Earth-moon.jpg">
            <a:extLst>
              <a:ext uri="{FF2B5EF4-FFF2-40B4-BE49-F238E27FC236}">
                <a16:creationId xmlns:a16="http://schemas.microsoft.com/office/drawing/2014/main" id="{620516C2-3CF1-E167-0EB1-FC62AD375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1438"/>
            <a:ext cx="8240713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A16FEC93-2C10-D5D8-723E-05CB37CCB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ru-RU" altLang="ru-RU" sz="1800"/>
              <a:t>Вот как выглядит Луна если к ней подлететь поближе.</a:t>
            </a:r>
          </a:p>
        </p:txBody>
      </p:sp>
      <p:sp>
        <p:nvSpPr>
          <p:cNvPr id="13315" name="Содержимое 2">
            <a:extLst>
              <a:ext uri="{FF2B5EF4-FFF2-40B4-BE49-F238E27FC236}">
                <a16:creationId xmlns:a16="http://schemas.microsoft.com/office/drawing/2014/main" id="{012E0445-1DCC-C0AE-03FE-75DE91A38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3316" name="Picture 2" descr="http://www.yapfiles.ru/files/392806/moonnew.jpg">
            <a:extLst>
              <a:ext uri="{FF2B5EF4-FFF2-40B4-BE49-F238E27FC236}">
                <a16:creationId xmlns:a16="http://schemas.microsoft.com/office/drawing/2014/main" id="{3A34FD31-E7F3-F8E4-1972-014F6E4E2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96975"/>
            <a:ext cx="6408737" cy="54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BE33BD66-EB3E-7212-E488-E1BB62CB6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1800"/>
              <a:t>А вот таким космонавты увидели наше Солнце. Огромный светящийся огненный шар. Но подлететь близко к Солнцу космонавты не смогли – ведь Солнце очень и очень горячее. Если приблизиться к нему слишком близко – то можно вообще сгореть. </a:t>
            </a:r>
          </a:p>
        </p:txBody>
      </p:sp>
      <p:sp>
        <p:nvSpPr>
          <p:cNvPr id="14339" name="Содержимое 2">
            <a:extLst>
              <a:ext uri="{FF2B5EF4-FFF2-40B4-BE49-F238E27FC236}">
                <a16:creationId xmlns:a16="http://schemas.microsoft.com/office/drawing/2014/main" id="{8AE76A59-1440-81F9-930E-341AB436B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4340" name="Picture 5" descr="http://h6.img.mediacache.rugion.ru/_i/forum/files/88/85/80/8885809_2s308_1308241732.gif">
            <a:extLst>
              <a:ext uri="{FF2B5EF4-FFF2-40B4-BE49-F238E27FC236}">
                <a16:creationId xmlns:a16="http://schemas.microsoft.com/office/drawing/2014/main" id="{CCB2FD95-C43E-67A7-EA1A-54BFB5B6C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30350"/>
            <a:ext cx="84963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1603548B-4E1C-B2EB-E243-4DBAC4425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000"/>
              <a:t>Другие звезды, которые мы видим с Земли - это тоже солнца. Просто они находятся так далеко от нас, что кажутся всего лишь маленькими точечками.</a:t>
            </a:r>
          </a:p>
        </p:txBody>
      </p:sp>
      <p:sp>
        <p:nvSpPr>
          <p:cNvPr id="15363" name="Содержимое 2">
            <a:extLst>
              <a:ext uri="{FF2B5EF4-FFF2-40B4-BE49-F238E27FC236}">
                <a16:creationId xmlns:a16="http://schemas.microsoft.com/office/drawing/2014/main" id="{3E62E1AE-CF86-5A20-E5BA-5D8565903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5364" name="Picture 5" descr="http://www.spacetelescope.org/static/archives/images/wallpaper2/heic0603c.jpg">
            <a:extLst>
              <a:ext uri="{FF2B5EF4-FFF2-40B4-BE49-F238E27FC236}">
                <a16:creationId xmlns:a16="http://schemas.microsoft.com/office/drawing/2014/main" id="{692C1999-DA45-8C1B-7F98-497EBFDEA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2875"/>
            <a:ext cx="8867775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59F6019E-DC1A-9261-F7D9-4C7425F52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/>
              <a:t> А еще космонавты увидели в космосе планеты, которые вращались вокруг Солнца.</a:t>
            </a:r>
          </a:p>
        </p:txBody>
      </p:sp>
      <p:sp>
        <p:nvSpPr>
          <p:cNvPr id="16387" name="Содержимое 2">
            <a:extLst>
              <a:ext uri="{FF2B5EF4-FFF2-40B4-BE49-F238E27FC236}">
                <a16:creationId xmlns:a16="http://schemas.microsoft.com/office/drawing/2014/main" id="{B3E77475-4B40-61C3-1338-05B84FEF0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6388" name="Picture 5" descr="http://www.kaliteliresimler.com/data/media/152/rili_ufakl_gezegenler.jpg">
            <a:extLst>
              <a:ext uri="{FF2B5EF4-FFF2-40B4-BE49-F238E27FC236}">
                <a16:creationId xmlns:a16="http://schemas.microsoft.com/office/drawing/2014/main" id="{2279C474-64DD-DE50-9CA4-976FA54AB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8040688" cy="502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34433DFB-2E01-C250-60F5-BAE44D2AE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1143000"/>
          </a:xfrm>
        </p:spPr>
        <p:txBody>
          <a:bodyPr/>
          <a:lstStyle/>
          <a:p>
            <a:r>
              <a:rPr lang="ru-RU" altLang="ru-RU" sz="1800"/>
              <a:t>Посмотри, на этой картинке изображены все планеты, которые вращаются вокруг Солнца. Обрати внимание, какое огромное наше Солнышко! Оно больше всех остальных планет вместе взятых! А наша планета Земля – вот она – третья от Солнца – совсем небольшая по сравнению с другими планетами.</a:t>
            </a:r>
          </a:p>
        </p:txBody>
      </p:sp>
      <p:sp>
        <p:nvSpPr>
          <p:cNvPr id="17411" name="Содержимое 2">
            <a:extLst>
              <a:ext uri="{FF2B5EF4-FFF2-40B4-BE49-F238E27FC236}">
                <a16:creationId xmlns:a16="http://schemas.microsoft.com/office/drawing/2014/main" id="{871EF821-71C9-C05F-D8D3-BB369D515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7412" name="Picture 2" descr="http://photojournal.jpl.nasa.gov/jpegMod/PIA06890_modest.jpg">
            <a:extLst>
              <a:ext uri="{FF2B5EF4-FFF2-40B4-BE49-F238E27FC236}">
                <a16:creationId xmlns:a16="http://schemas.microsoft.com/office/drawing/2014/main" id="{579F1E7C-F0C1-6F48-7B7F-CE74EF021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9713"/>
            <a:ext cx="8435975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EE84BFD1-29B6-3049-CEFA-546193BD6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/>
              <a:t>На этой картинке ты можешь увидеть какие разные по размеру бывают планеты и какое большое оказывается наше Солнце. С Земли Солнце нам кажется не таким большим, потому что оно очень далеко от нас. На самом деле – вот какое оно огромное! </a:t>
            </a:r>
          </a:p>
        </p:txBody>
      </p:sp>
      <p:sp>
        <p:nvSpPr>
          <p:cNvPr id="18435" name="Содержимое 2">
            <a:extLst>
              <a:ext uri="{FF2B5EF4-FFF2-40B4-BE49-F238E27FC236}">
                <a16:creationId xmlns:a16="http://schemas.microsoft.com/office/drawing/2014/main" id="{A021C983-1B1E-0CD0-7D14-76A36FA16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8436" name="Picture 2" descr="http://www.dotdotdot.ru/img/Solar_System.jpg">
            <a:extLst>
              <a:ext uri="{FF2B5EF4-FFF2-40B4-BE49-F238E27FC236}">
                <a16:creationId xmlns:a16="http://schemas.microsoft.com/office/drawing/2014/main" id="{7621C1A9-8E19-0FCA-20AF-1D2C0E0E9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350963"/>
            <a:ext cx="7345362" cy="550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4C80EFDC-B4C3-627C-853F-8500E5D71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ru-RU" altLang="ru-RU" sz="1800"/>
              <a:t>Все планеты солнечной системы вращаются вокруг Солнца по своей орбите.  На тех планетах, которые очень близко к Солнцу – очень жарко – горячей, чем на горячей сковородке! Мы не смогли бы пробыть там и секунды! А на самых дальних планетах – которые далеко от Солнца – наоборот очень холодно, потому что солнечные лучи туда плохо долетают.</a:t>
            </a:r>
          </a:p>
        </p:txBody>
      </p:sp>
      <p:sp>
        <p:nvSpPr>
          <p:cNvPr id="19459" name="Содержимое 2">
            <a:extLst>
              <a:ext uri="{FF2B5EF4-FFF2-40B4-BE49-F238E27FC236}">
                <a16:creationId xmlns:a16="http://schemas.microsoft.com/office/drawing/2014/main" id="{649F3548-CB23-CB66-281A-8A2385EFB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9460" name="Picture 2" descr="http://wiki.iteach.ru/images/7/7f/%D0%9A%D0%BE%D1%81%D0%BC%D0%BE%D1%81_%D0%9F._%D0%98..png">
            <a:extLst>
              <a:ext uri="{FF2B5EF4-FFF2-40B4-BE49-F238E27FC236}">
                <a16:creationId xmlns:a16="http://schemas.microsoft.com/office/drawing/2014/main" id="{51D783EF-BB90-64C1-2464-F006B1258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775"/>
            <a:ext cx="8240713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3AADE71A-33D5-1BFD-284F-E3B49B55A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/>
              <a:t>Вот сколько интересного космонавты могут увидеть в космосе! Теперь обо всем этом знаешь и ты!</a:t>
            </a:r>
          </a:p>
        </p:txBody>
      </p:sp>
      <p:sp>
        <p:nvSpPr>
          <p:cNvPr id="20483" name="Содержимое 2">
            <a:extLst>
              <a:ext uri="{FF2B5EF4-FFF2-40B4-BE49-F238E27FC236}">
                <a16:creationId xmlns:a16="http://schemas.microsoft.com/office/drawing/2014/main" id="{E58BB0B6-0841-83C6-1622-0E92DB279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0484" name="Picture 2" descr="http://mywidescreenwallpapers.com/wallpapers/various_10/earth_and_the_moon_widescreen_wallpaper_44432.jpg">
            <a:extLst>
              <a:ext uri="{FF2B5EF4-FFF2-40B4-BE49-F238E27FC236}">
                <a16:creationId xmlns:a16="http://schemas.microsoft.com/office/drawing/2014/main" id="{8C9148E6-3B56-F0CC-53B7-7435C8E9B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1" r="12386"/>
          <a:stretch>
            <a:fillRect/>
          </a:stretch>
        </p:blipFill>
        <p:spPr bwMode="auto">
          <a:xfrm>
            <a:off x="457200" y="1573213"/>
            <a:ext cx="82296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0DE07E4E-B707-F3D9-E8F3-B875889FC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ru-RU" altLang="ru-RU" sz="1800"/>
              <a:t>Посмотри на этих малышей – они с интересом смотрят в ночное небо! Там столько красивых звезд</a:t>
            </a:r>
            <a:r>
              <a:rPr lang="en-US" altLang="ru-RU" sz="1800"/>
              <a:t>!</a:t>
            </a:r>
            <a:r>
              <a:rPr lang="ru-RU" altLang="ru-RU" sz="1800"/>
              <a:t> Люди с самых давних времен любили смотреть на звезды, и им было очень интересно – какие же они на самом деле!</a:t>
            </a:r>
          </a:p>
        </p:txBody>
      </p:sp>
      <p:sp>
        <p:nvSpPr>
          <p:cNvPr id="3075" name="Содержимое 2">
            <a:extLst>
              <a:ext uri="{FF2B5EF4-FFF2-40B4-BE49-F238E27FC236}">
                <a16:creationId xmlns:a16="http://schemas.microsoft.com/office/drawing/2014/main" id="{5A181BFD-3569-0ADF-7DA9-7930119B6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3076" name="Picture 4" descr="http://eromir.in/img.php?pic=10&amp;file=l/images05/115.jpg">
            <a:extLst>
              <a:ext uri="{FF2B5EF4-FFF2-40B4-BE49-F238E27FC236}">
                <a16:creationId xmlns:a16="http://schemas.microsoft.com/office/drawing/2014/main" id="{1F55FB5B-9DD5-A906-F70F-848EDCD3E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8413"/>
            <a:ext cx="8229600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B475A318-F75B-B1BD-2F60-4A37985B0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1800"/>
              <a:t>И вот однажды они решили полететь в космос! К звездам! Для полета в космос люди построили космическую ракету. В ракету посадили космонавта – именно он должен был управлять ракетой и лететь к звездам.</a:t>
            </a:r>
          </a:p>
        </p:txBody>
      </p:sp>
      <p:sp>
        <p:nvSpPr>
          <p:cNvPr id="4099" name="Содержимое 2">
            <a:extLst>
              <a:ext uri="{FF2B5EF4-FFF2-40B4-BE49-F238E27FC236}">
                <a16:creationId xmlns:a16="http://schemas.microsoft.com/office/drawing/2014/main" id="{C74F5043-EED3-A1A1-689C-63B548223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4100" name="Picture 4" descr="http://upload.wikimedia.org/wikipedia/commons/7/79/Semyorka_Rocket_R7_by_Sergei_Korolyov_in_VDNH_Ostankino_RAF0540.jpg">
            <a:extLst>
              <a:ext uri="{FF2B5EF4-FFF2-40B4-BE49-F238E27FC236}">
                <a16:creationId xmlns:a16="http://schemas.microsoft.com/office/drawing/2014/main" id="{20BB424A-024F-8C9A-7145-CA73EB36F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394335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http://www.gameru.net/forum/uploads/1302632274/gallery_13942_499_51531.png">
            <a:extLst>
              <a:ext uri="{FF2B5EF4-FFF2-40B4-BE49-F238E27FC236}">
                <a16:creationId xmlns:a16="http://schemas.microsoft.com/office/drawing/2014/main" id="{DF22065D-AD0F-7F68-0CC6-757AFE00F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56"/>
          <a:stretch>
            <a:fillRect/>
          </a:stretch>
        </p:blipFill>
        <p:spPr bwMode="auto">
          <a:xfrm>
            <a:off x="4427538" y="2636838"/>
            <a:ext cx="4130675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B59107F3-A219-5ED4-5558-41213037C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913"/>
            <a:ext cx="8769350" cy="1287462"/>
          </a:xfrm>
        </p:spPr>
        <p:txBody>
          <a:bodyPr/>
          <a:lstStyle/>
          <a:p>
            <a:pPr algn="just"/>
            <a:r>
              <a:rPr lang="ru-RU" altLang="ru-RU" sz="1800"/>
              <a:t>Но дело в том, что в космосе очень и очень холодно. Если выйти в космос без специального костюма – можно моментально замерзнуть и превратиться в ледышку. Кроме того – в космосе очень мало воздуха и обычный человек в нем не сможет дышать. Именно поэтому на космонавта, который полетел в космос, одели вот такой скафандр. Скафандр очень теплый и защищает космонавта от холода даже в космосе. Кроме того – в скафандре человек может дышать – он снабжает человека воздухом.</a:t>
            </a:r>
          </a:p>
        </p:txBody>
      </p:sp>
      <p:sp>
        <p:nvSpPr>
          <p:cNvPr id="5123" name="Содержимое 2">
            <a:extLst>
              <a:ext uri="{FF2B5EF4-FFF2-40B4-BE49-F238E27FC236}">
                <a16:creationId xmlns:a16="http://schemas.microsoft.com/office/drawing/2014/main" id="{BB100E64-B2BE-8C7F-1EB6-42C94A315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5124" name="Picture 4" descr="http://upload.wikimedia.org/wikipedia/commons/5/58/Russian_space_suit_3.jpg">
            <a:extLst>
              <a:ext uri="{FF2B5EF4-FFF2-40B4-BE49-F238E27FC236}">
                <a16:creationId xmlns:a16="http://schemas.microsoft.com/office/drawing/2014/main" id="{7950D822-9F80-F9C4-C692-BA12F850E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51013"/>
            <a:ext cx="3844925" cy="510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http://www.yeniresim.com/data/media/353/www.yeniresim.com_-_Uzay_Resimleri_-_Astronot.jpg">
            <a:extLst>
              <a:ext uri="{FF2B5EF4-FFF2-40B4-BE49-F238E27FC236}">
                <a16:creationId xmlns:a16="http://schemas.microsoft.com/office/drawing/2014/main" id="{4A8E2183-A715-9726-2BB0-A8529A32D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492375"/>
            <a:ext cx="4824413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3807C866-693C-A9A9-0EC6-AB19FE47A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/>
              <a:t>Самым первым космонавтом, который полетел в космос, был Юрий Гагарин</a:t>
            </a:r>
            <a:r>
              <a:rPr lang="ru-RU" altLang="ru-RU" sz="1600"/>
              <a:t>.</a:t>
            </a:r>
          </a:p>
        </p:txBody>
      </p:sp>
      <p:sp>
        <p:nvSpPr>
          <p:cNvPr id="6147" name="Содержимое 2">
            <a:extLst>
              <a:ext uri="{FF2B5EF4-FFF2-40B4-BE49-F238E27FC236}">
                <a16:creationId xmlns:a16="http://schemas.microsoft.com/office/drawing/2014/main" id="{91A0DF88-101A-7AF0-D7BC-F615A926B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6148" name="Picture 2" descr="http://laertsky.com/talks/arch_for/for/1207736230.jpg">
            <a:extLst>
              <a:ext uri="{FF2B5EF4-FFF2-40B4-BE49-F238E27FC236}">
                <a16:creationId xmlns:a16="http://schemas.microsoft.com/office/drawing/2014/main" id="{78D4B588-DBA4-DF70-F660-E19BDA66E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6550"/>
            <a:ext cx="8075613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7C1D77E3-E9AA-E99A-567C-4CB0DE21B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1800"/>
              <a:t>Когда космонавт сел в ракету, пошел обратный отсчет: «Пять, четыре, три, два, один, ПУСК!». Ракета оторвалась от земли, из ее хвоста вырвался огонь – так сильно работал ее двигатель. И ракета полетела высоко в небо.</a:t>
            </a:r>
          </a:p>
        </p:txBody>
      </p:sp>
      <p:sp>
        <p:nvSpPr>
          <p:cNvPr id="7171" name="Содержимое 2">
            <a:extLst>
              <a:ext uri="{FF2B5EF4-FFF2-40B4-BE49-F238E27FC236}">
                <a16:creationId xmlns:a16="http://schemas.microsoft.com/office/drawing/2014/main" id="{2EEE4682-5938-4A99-0DCD-CF3FE62E2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7172" name="Picture 5" descr="http://upload.wikimedia.org/wikipedia/commons/1/14/Proton_Zvezda_crop.jpg">
            <a:extLst>
              <a:ext uri="{FF2B5EF4-FFF2-40B4-BE49-F238E27FC236}">
                <a16:creationId xmlns:a16="http://schemas.microsoft.com/office/drawing/2014/main" id="{F9D0AEB1-48E2-8A18-1591-17B5C5E08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23988"/>
            <a:ext cx="82296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40B1149F-C921-21DC-5D31-1EF8F9C17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1800"/>
              <a:t>Она поднималась  все выше и выше! Посмотри! Она уже выше облаков!</a:t>
            </a:r>
          </a:p>
        </p:txBody>
      </p:sp>
      <p:sp>
        <p:nvSpPr>
          <p:cNvPr id="8195" name="Содержимое 2">
            <a:extLst>
              <a:ext uri="{FF2B5EF4-FFF2-40B4-BE49-F238E27FC236}">
                <a16:creationId xmlns:a16="http://schemas.microsoft.com/office/drawing/2014/main" id="{E500169B-C1CB-B1A0-9F78-99CEF8688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8196" name="Picture 5" descr="http://wallpaper-plus.ru/Space/96.jpg">
            <a:extLst>
              <a:ext uri="{FF2B5EF4-FFF2-40B4-BE49-F238E27FC236}">
                <a16:creationId xmlns:a16="http://schemas.microsoft.com/office/drawing/2014/main" id="{46CA420F-7620-1182-5724-2598EDD71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868997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3DF0C710-D061-76F1-ED5C-F59F8FCBE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/>
              <a:t>И вот ракета оказалась в открытом космосе! Вот что космонавты увидели в космосе!</a:t>
            </a:r>
          </a:p>
        </p:txBody>
      </p:sp>
      <p:sp>
        <p:nvSpPr>
          <p:cNvPr id="9219" name="Содержимое 2">
            <a:extLst>
              <a:ext uri="{FF2B5EF4-FFF2-40B4-BE49-F238E27FC236}">
                <a16:creationId xmlns:a16="http://schemas.microsoft.com/office/drawing/2014/main" id="{EAB8CD6B-9419-EC18-FC09-A00D28F2D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9220" name="Picture 5" descr="http://shiryaevpavel.ru/wp-content/uploads/2012/03/qrgax.jpg">
            <a:extLst>
              <a:ext uri="{FF2B5EF4-FFF2-40B4-BE49-F238E27FC236}">
                <a16:creationId xmlns:a16="http://schemas.microsoft.com/office/drawing/2014/main" id="{7AE35539-3C17-DDA0-DB79-4B4BCAABA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8526463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5" descr="http://www.clker.com/cliparts/b/8/5/5/1194989601543022112rocket.svg.hi.png">
            <a:extLst>
              <a:ext uri="{FF2B5EF4-FFF2-40B4-BE49-F238E27FC236}">
                <a16:creationId xmlns:a16="http://schemas.microsoft.com/office/drawing/2014/main" id="{804B16E8-A552-B8FD-04B8-23512A2CF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47788">
            <a:off x="2559050" y="2643188"/>
            <a:ext cx="655638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3F09A614-8904-0F35-B778-15CF25770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1800"/>
              <a:t>Это – наша планета Земля – мы на ней живем. Как видишь – она круглая – похожа на большой мяч. Наша планета – очень и очень большая. Поэтому мы не замечаем, что она похожа на шар. Но если подняться над землей высоко-высоко – то из космоса мы ее увидим такой, как на этой картинке.</a:t>
            </a:r>
          </a:p>
        </p:txBody>
      </p:sp>
      <p:sp>
        <p:nvSpPr>
          <p:cNvPr id="10243" name="Содержимое 2">
            <a:extLst>
              <a:ext uri="{FF2B5EF4-FFF2-40B4-BE49-F238E27FC236}">
                <a16:creationId xmlns:a16="http://schemas.microsoft.com/office/drawing/2014/main" id="{69DF7404-DA85-A171-3CD4-EDA37A938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0244" name="Picture 6" descr="http://www.oboiruneta.ru/images/stories/dg_originals/4317AE587EE3-17.jpg">
            <a:extLst>
              <a:ext uri="{FF2B5EF4-FFF2-40B4-BE49-F238E27FC236}">
                <a16:creationId xmlns:a16="http://schemas.microsoft.com/office/drawing/2014/main" id="{675F9A50-7659-7DA0-D31D-C25330F9D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8208962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648</Words>
  <Application>Microsoft Office PowerPoint</Application>
  <PresentationFormat>Экран (4:3)</PresentationFormat>
  <Paragraphs>19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КОСМОС</vt:lpstr>
      <vt:lpstr>Посмотри на этих малышей – они с интересом смотрят в ночное небо! Там столько красивых звезд! Люди с самых давних времен любили смотреть на звезды, и им было очень интересно – какие же они на самом деле!</vt:lpstr>
      <vt:lpstr>И вот однажды они решили полететь в космос! К звездам! Для полета в космос люди построили космическую ракету. В ракету посадили космонавта – именно он должен был управлять ракетой и лететь к звездам.</vt:lpstr>
      <vt:lpstr>Но дело в том, что в космосе очень и очень холодно. Если выйти в космос без специального костюма – можно моментально замерзнуть и превратиться в ледышку. Кроме того – в космосе очень мало воздуха и обычный человек в нем не сможет дышать. Именно поэтому на космонавта, который полетел в космос, одели вот такой скафандр. Скафандр очень теплый и защищает космонавта от холода даже в космосе. Кроме того – в скафандре человек может дышать – он снабжает человека воздухом.</vt:lpstr>
      <vt:lpstr>Самым первым космонавтом, который полетел в космос, был Юрий Гагарин.</vt:lpstr>
      <vt:lpstr>Когда космонавт сел в ракету, пошел обратный отсчет: «Пять, четыре, три, два, один, ПУСК!». Ракета оторвалась от земли, из ее хвоста вырвался огонь – так сильно работал ее двигатель. И ракета полетела высоко в небо.</vt:lpstr>
      <vt:lpstr>Она поднималась  все выше и выше! Посмотри! Она уже выше облаков!</vt:lpstr>
      <vt:lpstr>И вот ракета оказалась в открытом космосе! Вот что космонавты увидели в космосе!</vt:lpstr>
      <vt:lpstr>Это – наша планета Земля – мы на ней живем. Как видишь – она круглая – похожа на большой мяч. Наша планета – очень и очень большая. Поэтому мы не замечаем, что она похожа на шар. Но если подняться над землей высоко-высоко – то из космоса мы ее увидим такой, как на этой картинке.</vt:lpstr>
      <vt:lpstr>Посмотри, синие пятна на нашей планете – это вода – моря и океаны. Зеленые пятнышки – это зеленые леса и луга. Коричневые пятна – это горы. Правда она очень красивая, наша планета? А этот небольшой шарик в уголке – это наша Луна!</vt:lpstr>
      <vt:lpstr>Луна из космоса тоже видна как шар. Луна намного меньше нашей планеты Земля.</vt:lpstr>
      <vt:lpstr>Вот как выглядит Луна если к ней подлететь поближе.</vt:lpstr>
      <vt:lpstr>А вот таким космонавты увидели наше Солнце. Огромный светящийся огненный шар. Но подлететь близко к Солнцу космонавты не смогли – ведь Солнце очень и очень горячее. Если приблизиться к нему слишком близко – то можно вообще сгореть. </vt:lpstr>
      <vt:lpstr>Другие звезды, которые мы видим с Земли - это тоже солнца. Просто они находятся так далеко от нас, что кажутся всего лишь маленькими точечками.</vt:lpstr>
      <vt:lpstr> А еще космонавты увидели в космосе планеты, которые вращались вокруг Солнца.</vt:lpstr>
      <vt:lpstr>Посмотри, на этой картинке изображены все планеты, которые вращаются вокруг Солнца. Обрати внимание, какое огромное наше Солнышко! Оно больше всех остальных планет вместе взятых! А наша планета Земля – вот она – третья от Солнца – совсем небольшая по сравнению с другими планетами.</vt:lpstr>
      <vt:lpstr>На этой картинке ты можешь увидеть какие разные по размеру бывают планеты и какое большое оказывается наше Солнце. С Земли Солнце нам кажется не таким большим, потому что оно очень далеко от нас. На самом деле – вот какое оно огромное! </vt:lpstr>
      <vt:lpstr>Все планеты солнечной системы вращаются вокруг Солнца по своей орбите.  На тех планетах, которые очень близко к Солнцу – очень жарко – горячей, чем на горячей сковородке! Мы не смогли бы пробыть там и секунды! А на самых дальних планетах – которые далеко от Солнца – наоборот очень холодно, потому что солнечные лучи туда плохо долетают.</vt:lpstr>
      <vt:lpstr>Вот сколько интересного космонавты могут увидеть в космосе! Теперь обо всем этом знаешь и ты!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Administratore</dc:creator>
  <cp:lastModifiedBy>Роман Школа</cp:lastModifiedBy>
  <cp:revision>22</cp:revision>
  <dcterms:created xsi:type="dcterms:W3CDTF">2012-10-17T17:36:35Z</dcterms:created>
  <dcterms:modified xsi:type="dcterms:W3CDTF">2025-11-23T15:06:29Z</dcterms:modified>
</cp:coreProperties>
</file>