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F9EC1C-C887-4ED6-ABEE-A0AF4A6701A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55A0C9-2BB8-4B63-8EA2-12FD6974D2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7" Type="http://schemas.openxmlformats.org/officeDocument/2006/relationships/hyperlink" Target="http://www.art-saloon.ru/big/item_344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blogs.pravkamchatka.ru/otkrovenie/files/2011/03/1a6ddc40baf0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hyperlink" Target="http://medved-chita.ru/uploads/posts/2012-07/1342010507_88695378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ua.convdocs.org/pars_docs/refs/213/212421/212421_html_168937e9.png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s21.ucoz.net/video/30/16224464.jp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img10.proshkolu.ru/content/media/pic/std/4000000/3535000/3534743-ac29976cc6e29d17.gif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hyperlink" Target="http://fileseloz.ru/?c=r&amp;showthread=%D0%9F%D0%BE%D0%B8%D1%81%D0%BA+%D0%9B%D1%83%D0%BD%D1%82%D0%B8%D0%BA+%D0%B8+%D0%B5%D0%B3%D0%B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domvolshebnikov.ru/userfiles/images/derevo%20(2)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img0.liveinternet.ru/images/attach/c/9/106/959/106959574_4593156_gamar3r.jp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pedlib.ru/books1/3/0298/image086.jp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img-fotki.yandex.ru/get/2712/119528728.14d9/0_c22fa_cc8f1ff0_X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donkniga.com.ua/img/big/3957.jpg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fileseloz.ru/?c=r&amp;showthread=%D0%9F%D0%BE%D0%B8%D1%81%D0%BA+%D0%9B%D1%83%D0%BD%D1%82%D0%B8%D0%BA+%D0%B8+%D0%B5%D0%B3%D0%BE" TargetMode="External"/><Relationship Id="rId7" Type="http://schemas.openxmlformats.org/officeDocument/2006/relationships/hyperlink" Target="http://img2.vitaportal.ru/sites/default/files/imagecache/800x600/dietplaner-recipe-image/yabloko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://data.megalyrics.ru/playlists/75013.jpg" TargetMode="External"/><Relationship Id="rId5" Type="http://schemas.openxmlformats.org/officeDocument/2006/relationships/hyperlink" Target="http://900igr.net/datai/chtenie/CHitaem-po-slogam.files/0023-007-Derevo.pn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hyperlink" Target="http://img0.liveinternet.ru/images/attach/c/6/90/963/90963212_starlight_colors_elements2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узыка лунт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  <p:pic>
        <p:nvPicPr>
          <p:cNvPr id="1034" name="Picture 10" descr="Лунт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0"/>
            <a:ext cx="7920881" cy="68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995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Над площадкой летели птицы: голубь, щука, две синицы.</a:t>
            </a:r>
          </a:p>
          <a:p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Сколько птиц всего?</a:t>
            </a:r>
          </a:p>
        </p:txBody>
      </p:sp>
      <p:pic>
        <p:nvPicPr>
          <p:cNvPr id="4100" name="Picture 4" descr="http://blogs.pravkamchatka.ru/otkrovenie/files/2011/03/1a6ddc40baf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60648"/>
            <a:ext cx="2737608" cy="34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rt-saloon.ru/big/item_344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468" y="1353345"/>
            <a:ext cx="2748590" cy="18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edved-chita.ru/uploads/posts/2012-07/1342010507_886953780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8317" y="3607400"/>
            <a:ext cx="2591636" cy="26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09956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Сколько баба Капа испечет пирогов за 3 дня, если каждый день она печёт по одному пирогу? (3)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  а за 4 дня? (4)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А за неделю? (7)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Почему вы так решили?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ua.convdocs.org/pars_docs/refs/213/212421/212421_html_168937e9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431" y="1163838"/>
            <a:ext cx="4315569" cy="43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340768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Молодцы!</a:t>
            </a:r>
          </a:p>
        </p:txBody>
      </p:sp>
      <p:pic>
        <p:nvPicPr>
          <p:cNvPr id="2050" name="Picture 2" descr="http://img0.liveinternet.ru/images/attach/c/3/77/809/77809674_f_17925718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9F9ED"/>
              </a:clrFrom>
              <a:clrTo>
                <a:srgbClr val="F9F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084471"/>
            <a:ext cx="2364787" cy="19245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7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2094" y="4995734"/>
            <a:ext cx="4321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Подготовила воспитатель МБДОУ ЦРР – детский сад №1 «Ромашка» Ткачёва С.В.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6633" y="1124744"/>
            <a:ext cx="6773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«Занимательные 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задачи»</a:t>
            </a:r>
          </a:p>
        </p:txBody>
      </p:sp>
      <p:pic>
        <p:nvPicPr>
          <p:cNvPr id="6" name="музыка лунт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  <p:pic>
        <p:nvPicPr>
          <p:cNvPr id="12290" name="Picture 2" descr="http://s21.ucoz.net/video/30/1622446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36221B"/>
              </a:clrFrom>
              <a:clrTo>
                <a:srgbClr val="3622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131700"/>
            <a:ext cx="4570574" cy="3421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764" y="260648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effectLst/>
                <a:latin typeface="Arial" pitchFamily="34" charset="0"/>
                <a:cs typeface="Arial" pitchFamily="34" charset="0"/>
              </a:rPr>
              <a:t>Шерра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, деда </a:t>
            </a:r>
            <a:r>
              <a:rPr lang="ru-RU" sz="2400" dirty="0" err="1">
                <a:effectLst/>
                <a:latin typeface="Arial" pitchFamily="34" charset="0"/>
                <a:cs typeface="Arial" pitchFamily="34" charset="0"/>
              </a:rPr>
              <a:t>Лунтика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2 правых сапога и два левых. Сколько сапог он наденет на правую ногу? </a:t>
            </a:r>
          </a:p>
          <a:p>
            <a:pPr algn="ctr"/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- Почему? </a:t>
            </a:r>
          </a:p>
        </p:txBody>
      </p:sp>
      <p:pic>
        <p:nvPicPr>
          <p:cNvPr id="11266" name="Picture 2" descr="http://img10.proshkolu.ru/content/media/pic/std/4000000/3535000/3534743-ac29976cc6e29d17.gif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453"/>
          <a:stretch/>
        </p:blipFill>
        <p:spPr bwMode="auto">
          <a:xfrm>
            <a:off x="3725838" y="3429000"/>
            <a:ext cx="153010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10.proshkolu.ru/content/media/pic/std/4000000/3535000/3534743-ac29976cc6e29d17.gif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653"/>
          <a:stretch/>
        </p:blipFill>
        <p:spPr bwMode="auto">
          <a:xfrm>
            <a:off x="4211959" y="3576215"/>
            <a:ext cx="152438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10.proshkolu.ru/content/media/pic/std/4000000/3535000/3534743-ac29976cc6e29d17.gif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7100582" y="3591131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0.proshkolu.ru/content/media/pic/std/4000000/3535000/3534743-ac29976cc6e29d17.gif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7715250" y="3717032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зыка лунт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3768" y="5816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В саду росло четыре яблони. Одну из них сломало бурей.   Сколько яблонь осталось в целости? </a:t>
            </a:r>
          </a:p>
        </p:txBody>
      </p:sp>
      <p:pic>
        <p:nvPicPr>
          <p:cNvPr id="10244" name="Picture 4" descr="http://domvolshebnikov.ru/userfiles/images/derevo%20(2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19" y="1137148"/>
            <a:ext cx="2927973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omvolshebnikov.ru/userfiles/images/derevo%20(2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829"/>
            <a:ext cx="2927973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domvolshebnikov.ru/userfiles/images/derevo%20(2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12550"/>
            <a:ext cx="2927973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omvolshebnikov.ru/userfiles/images/derevo%20(2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920" y="4023867"/>
            <a:ext cx="2927973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55" y="-322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</a:rPr>
              <a:t>Под кустами у реки жили майские жуки.</a:t>
            </a:r>
          </a:p>
          <a:p>
            <a:pPr algn="ctr"/>
            <a:r>
              <a:rPr lang="ru-RU" sz="2400" dirty="0">
                <a:effectLst/>
              </a:rPr>
              <a:t>Дочка, сын, отец и мать. Кто успел их сосчитать? </a:t>
            </a:r>
          </a:p>
        </p:txBody>
      </p:sp>
      <p:pic>
        <p:nvPicPr>
          <p:cNvPr id="9220" name="Picture 4" descr="http://img0.liveinternet.ru/images/attach/c/9/106/959/106959574_4593156_gamar3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7695" y="1856096"/>
            <a:ext cx="1905000" cy="2206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0.liveinternet.ru/images/attach/c/9/106/959/106959574_4593156_gamar3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645024"/>
            <a:ext cx="1905000" cy="2206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0.liveinternet.ru/images/attach/c/9/106/959/106959574_4593156_gamar3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7480" y="3290110"/>
            <a:ext cx="1905000" cy="2206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0.liveinternet.ru/images/attach/c/9/106/959/106959574_4593156_gamar3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628800"/>
            <a:ext cx="1905000" cy="2206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545" y="-322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itchFamily="34" charset="0"/>
                <a:cs typeface="Arial" pitchFamily="34" charset="0"/>
              </a:rPr>
              <a:t>У стены стоят кадушки, в каждой ровно по лягушке, Если было 5 кадушек, сколько было в них лягушек? </a:t>
            </a:r>
          </a:p>
        </p:txBody>
      </p:sp>
      <p:pic>
        <p:nvPicPr>
          <p:cNvPr id="8198" name="Picture 6" descr="http://www.pedlib.ru/books1/3/0298/image08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6870" y="2348880"/>
            <a:ext cx="1637731" cy="17181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pedlib.ru/books1/3/0298/image08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290" y="4185152"/>
            <a:ext cx="1637731" cy="17181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pedlib.ru/books1/3/0298/image08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0363" y="4219392"/>
            <a:ext cx="1637731" cy="17181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pedlib.ru/books1/3/0298/image08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0157" y="2099424"/>
            <a:ext cx="1637731" cy="17181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pedlib.ru/books1/3/0298/image08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4748" y="2251824"/>
            <a:ext cx="1637731" cy="17181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4641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Сколько хвостов у двух котов? </a:t>
            </a:r>
          </a:p>
        </p:txBody>
      </p:sp>
      <p:pic>
        <p:nvPicPr>
          <p:cNvPr id="7170" name="Picture 2" descr="http://img-fotki.yandex.ru/get/2712/119528728.14d9/0_c22fa_cc8f1ff0_X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564904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2712/119528728.14d9/0_c22fa_cc8f1ff0_X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5" y="1772816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5044" y="234693"/>
            <a:ext cx="467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Сколько спинок у трех свинок? </a:t>
            </a:r>
          </a:p>
        </p:txBody>
      </p:sp>
      <p:pic>
        <p:nvPicPr>
          <p:cNvPr id="6148" name="Picture 4" descr="http://donkniga.com.ua/img/big/395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808" y="1543226"/>
            <a:ext cx="2678446" cy="1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onkniga.com.ua/img/big/395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884" y="3554658"/>
            <a:ext cx="2678446" cy="1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donkniga.com.ua/img/big/395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8FC"/>
              </a:clrFrom>
              <a:clrTo>
                <a:srgbClr val="FE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843" y="4158703"/>
            <a:ext cx="2678446" cy="1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7/8821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44.www.ex.ua/show/20519247/20519247.png?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98" y="3214007"/>
            <a:ext cx="2699782" cy="3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34693"/>
            <a:ext cx="777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В лесу росла береза. На ней росли яблоки: </a:t>
            </a:r>
          </a:p>
          <a:p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1 – зелёное, 2- красных, 1 – жёлтое. </a:t>
            </a:r>
          </a:p>
          <a:p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Сколько всего яблок на дереве?</a:t>
            </a:r>
          </a:p>
          <a:p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900igr.net/datai/chtenie/CHitaem-po-slogam.files/0023-007-Derev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338261"/>
            <a:ext cx="2880320" cy="48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2.vitaportal.ru/sites/default/files/imagecache/800x600/dietplaner-recipe-image/yabloko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670652"/>
            <a:ext cx="864490" cy="9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6/90/963/90963212_starlight_colors_elements24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35" y="2779179"/>
            <a:ext cx="737646" cy="8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g0.liveinternet.ru/images/attach/c/6/90/963/90963212_starlight_colors_elements24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14007"/>
            <a:ext cx="737646" cy="8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ata.megalyrics.ru/playlists/75013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5736" y="1804353"/>
            <a:ext cx="883444" cy="8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204</Words>
  <Application>Microsoft Office PowerPoint</Application>
  <PresentationFormat>Экран (4:3)</PresentationFormat>
  <Paragraphs>21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Егорлыкский отдел образования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Роман Школа</cp:lastModifiedBy>
  <cp:revision>13</cp:revision>
  <dcterms:created xsi:type="dcterms:W3CDTF">2014-02-19T06:19:20Z</dcterms:created>
  <dcterms:modified xsi:type="dcterms:W3CDTF">2023-01-18T07:34:43Z</dcterms:modified>
</cp:coreProperties>
</file>